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6"/>
  </p:notesMasterIdLst>
  <p:handoutMasterIdLst>
    <p:handoutMasterId r:id="rId7"/>
  </p:handoutMasterIdLst>
  <p:sldIdLst>
    <p:sldId id="256" r:id="rId2"/>
    <p:sldId id="272" r:id="rId3"/>
    <p:sldId id="274" r:id="rId4"/>
    <p:sldId id="276" r:id="rId5"/>
  </p:sldIdLst>
  <p:sldSz cx="6858000" cy="9906000" type="A4"/>
  <p:notesSz cx="6735763" cy="98663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sans titre" id="{8B34C6C9-DEBE-41CD-82D6-5195604882DA}">
          <p14:sldIdLst>
            <p14:sldId id="256"/>
            <p14:sldId id="272"/>
            <p14:sldId id="274"/>
            <p14:sldId id="27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115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4D1A"/>
    <a:srgbClr val="000000"/>
    <a:srgbClr val="CCFF33"/>
    <a:srgbClr val="FF3300"/>
    <a:srgbClr val="FF0000"/>
    <a:srgbClr val="4026DE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Style moyen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76" autoAdjust="0"/>
    <p:restoredTop sz="93065" autoAdjust="0"/>
  </p:normalViewPr>
  <p:slideViewPr>
    <p:cSldViewPr snapToGrid="0">
      <p:cViewPr varScale="1">
        <p:scale>
          <a:sx n="72" d="100"/>
          <a:sy n="72" d="100"/>
        </p:scale>
        <p:origin x="1926" y="78"/>
      </p:cViewPr>
      <p:guideLst>
        <p:guide orient="horz" pos="3115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0" d="100"/>
        <a:sy n="2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9" y="0"/>
            <a:ext cx="2918830" cy="493316"/>
          </a:xfrm>
          <a:prstGeom prst="rect">
            <a:avLst/>
          </a:prstGeom>
        </p:spPr>
        <p:txBody>
          <a:bodyPr vert="horz" lIns="90749" tIns="45375" rIns="90749" bIns="45375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15383" y="0"/>
            <a:ext cx="2918830" cy="493316"/>
          </a:xfrm>
          <a:prstGeom prst="rect">
            <a:avLst/>
          </a:prstGeom>
        </p:spPr>
        <p:txBody>
          <a:bodyPr vert="horz" lIns="90749" tIns="45375" rIns="90749" bIns="45375" rtlCol="0"/>
          <a:lstStyle>
            <a:lvl1pPr algn="r">
              <a:defRPr sz="1200"/>
            </a:lvl1pPr>
          </a:lstStyle>
          <a:p>
            <a:fld id="{1C368B31-CA83-413D-AAB5-257E480D9F5C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9" y="9371289"/>
            <a:ext cx="2918830" cy="493316"/>
          </a:xfrm>
          <a:prstGeom prst="rect">
            <a:avLst/>
          </a:prstGeom>
        </p:spPr>
        <p:txBody>
          <a:bodyPr vert="horz" lIns="90749" tIns="45375" rIns="90749" bIns="45375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15383" y="9371289"/>
            <a:ext cx="2918830" cy="493316"/>
          </a:xfrm>
          <a:prstGeom prst="rect">
            <a:avLst/>
          </a:prstGeom>
        </p:spPr>
        <p:txBody>
          <a:bodyPr vert="horz" lIns="90749" tIns="45375" rIns="90749" bIns="45375" rtlCol="0" anchor="b"/>
          <a:lstStyle>
            <a:lvl1pPr algn="r">
              <a:defRPr sz="1200"/>
            </a:lvl1pPr>
          </a:lstStyle>
          <a:p>
            <a:fld id="{1B99338C-7356-42DE-9F32-8169102C4C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49580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9" y="0"/>
            <a:ext cx="2918830" cy="493316"/>
          </a:xfrm>
          <a:prstGeom prst="rect">
            <a:avLst/>
          </a:prstGeom>
        </p:spPr>
        <p:txBody>
          <a:bodyPr vert="horz" lIns="90749" tIns="45375" rIns="90749" bIns="45375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15383" y="0"/>
            <a:ext cx="2918830" cy="493316"/>
          </a:xfrm>
          <a:prstGeom prst="rect">
            <a:avLst/>
          </a:prstGeom>
        </p:spPr>
        <p:txBody>
          <a:bodyPr vert="horz" lIns="90749" tIns="45375" rIns="90749" bIns="45375" rtlCol="0"/>
          <a:lstStyle>
            <a:lvl1pPr algn="r">
              <a:defRPr sz="1200"/>
            </a:lvl1pPr>
          </a:lstStyle>
          <a:p>
            <a:fld id="{DBD18FE0-9306-4F49-A2DF-2D36088B4D6F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087563" y="739775"/>
            <a:ext cx="2560637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49" tIns="45375" rIns="90749" bIns="45375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3577" y="4686503"/>
            <a:ext cx="5388610" cy="4439841"/>
          </a:xfrm>
          <a:prstGeom prst="rect">
            <a:avLst/>
          </a:prstGeom>
        </p:spPr>
        <p:txBody>
          <a:bodyPr vert="horz" lIns="90749" tIns="45375" rIns="90749" bIns="45375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9" y="9371289"/>
            <a:ext cx="2918830" cy="493316"/>
          </a:xfrm>
          <a:prstGeom prst="rect">
            <a:avLst/>
          </a:prstGeom>
        </p:spPr>
        <p:txBody>
          <a:bodyPr vert="horz" lIns="90749" tIns="45375" rIns="90749" bIns="45375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15383" y="9371289"/>
            <a:ext cx="2918830" cy="493316"/>
          </a:xfrm>
          <a:prstGeom prst="rect">
            <a:avLst/>
          </a:prstGeom>
        </p:spPr>
        <p:txBody>
          <a:bodyPr vert="horz" lIns="90749" tIns="45375" rIns="90749" bIns="45375" rtlCol="0" anchor="b"/>
          <a:lstStyle>
            <a:lvl1pPr algn="r">
              <a:defRPr sz="1200"/>
            </a:lvl1pPr>
          </a:lstStyle>
          <a:p>
            <a:fld id="{A3ADC0EF-E354-4933-9028-5EA30C92F02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5985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94336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2087563" y="739775"/>
            <a:ext cx="2560637" cy="3700463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1172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2087563" y="739775"/>
            <a:ext cx="2560637" cy="3700463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1172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2087563" y="739775"/>
            <a:ext cx="2560637" cy="3700463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1172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14350" y="3077312"/>
            <a:ext cx="5829300" cy="2123369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1A6F8-42B5-44EB-8340-DB0E0F3C0ADC}" type="datetime1">
              <a:rPr lang="fr-FR" smtClean="0"/>
              <a:t>11/12/2024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4724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04CCB-ADE2-4411-B12C-93EF78853E42}" type="datetime1">
              <a:rPr lang="fr-FR" smtClean="0"/>
              <a:t>11/12/2024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037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3729037" y="573264"/>
            <a:ext cx="1157288" cy="1220822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257196" y="573264"/>
            <a:ext cx="3357563" cy="1220822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2D19D-40B4-4E08-9FD3-AEDFC9FDEECF}" type="datetime1">
              <a:rPr lang="fr-FR" smtClean="0"/>
              <a:t>11/12/2024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7957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AF584-BE79-4F8B-9479-6BDCF637E50C}" type="datetime1">
              <a:rPr lang="fr-FR" smtClean="0"/>
              <a:t>11/12/2024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3586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1735" y="6365524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41735" y="4198600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F8DD4-7CCB-45CB-9C70-FF573D34199F}" type="datetime1">
              <a:rPr lang="fr-FR" smtClean="0"/>
              <a:t>11/12/2024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7038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257177" y="333872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2628902" y="333872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E47E8-69E1-4CE0-A0F3-9FDB073959C3}" type="datetime1">
              <a:rPr lang="fr-FR" smtClean="0"/>
              <a:t>11/12/2024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9167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2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42902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3483790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483790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3BFEF-B85B-4DDE-9C2E-56A531A0BDBD}" type="datetime1">
              <a:rPr lang="fr-FR" smtClean="0"/>
              <a:t>11/12/2024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3583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8E129-4F08-4D47-BE95-E6EB4F5FA5AF}" type="datetime1">
              <a:rPr lang="fr-FR" smtClean="0"/>
              <a:t>11/12/2024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5780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9B646-D61D-4FDC-AE12-2E4C70155455}" type="datetime1">
              <a:rPr lang="fr-FR" smtClean="0"/>
              <a:t>11/12/2024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948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21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681308" y="39443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42921" y="2072924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C868E-C6F7-4F53-AB14-C600472BB426}" type="datetime1">
              <a:rPr lang="fr-FR" smtClean="0"/>
              <a:t>11/12/2024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8154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D9943-4DAF-44FA-8D6F-8EC1C65990D6}" type="datetime1">
              <a:rPr lang="fr-FR" smtClean="0"/>
              <a:t>11/12/2024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4522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342900" y="918142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250253-3E7A-4FB5-966C-CEADF43E42C4}" type="datetime1">
              <a:rPr lang="fr-FR" smtClean="0"/>
              <a:t>11/12/2024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2343150" y="918142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4914900" y="918142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1171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microsoft.com/office/2007/relationships/hdphoto" Target="../media/hdphoto1.wdp"/><Relationship Id="rId18" Type="http://schemas.openxmlformats.org/officeDocument/2006/relationships/image" Target="../media/image14.png"/><Relationship Id="rId3" Type="http://schemas.openxmlformats.org/officeDocument/2006/relationships/image" Target="../media/image1.jpeg"/><Relationship Id="rId21" Type="http://schemas.openxmlformats.org/officeDocument/2006/relationships/image" Target="../media/image16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6" Type="http://schemas.microsoft.com/office/2007/relationships/hdphoto" Target="../media/hdphoto2.wdp"/><Relationship Id="rId20" Type="http://schemas.microsoft.com/office/2007/relationships/hdphoto" Target="../media/hdphoto3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jpe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8.jpeg"/><Relationship Id="rId19" Type="http://schemas.openxmlformats.org/officeDocument/2006/relationships/image" Target="../media/image15.png"/><Relationship Id="rId4" Type="http://schemas.openxmlformats.org/officeDocument/2006/relationships/image" Target="../media/image2.jpeg"/><Relationship Id="rId9" Type="http://schemas.openxmlformats.org/officeDocument/2006/relationships/image" Target="../media/image7.png"/><Relationship Id="rId1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microsoft.com/office/2007/relationships/hdphoto" Target="../media/hdphoto7.wdp"/><Relationship Id="rId3" Type="http://schemas.openxmlformats.org/officeDocument/2006/relationships/image" Target="../media/image17.jpeg"/><Relationship Id="rId7" Type="http://schemas.microsoft.com/office/2007/relationships/hdphoto" Target="../media/hdphoto4.wdp"/><Relationship Id="rId12" Type="http://schemas.openxmlformats.org/officeDocument/2006/relationships/image" Target="../media/image23.jpeg"/><Relationship Id="rId17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11" Type="http://schemas.microsoft.com/office/2007/relationships/hdphoto" Target="../media/hdphoto6.wdp"/><Relationship Id="rId5" Type="http://schemas.openxmlformats.org/officeDocument/2006/relationships/image" Target="../media/image19.jpg"/><Relationship Id="rId15" Type="http://schemas.microsoft.com/office/2007/relationships/hdphoto" Target="../media/hdphoto8.wdp"/><Relationship Id="rId10" Type="http://schemas.openxmlformats.org/officeDocument/2006/relationships/image" Target="../media/image22.png"/><Relationship Id="rId4" Type="http://schemas.openxmlformats.org/officeDocument/2006/relationships/image" Target="../media/image18.jpeg"/><Relationship Id="rId9" Type="http://schemas.microsoft.com/office/2007/relationships/hdphoto" Target="../media/hdphoto5.wdp"/><Relationship Id="rId1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23.jpeg"/><Relationship Id="rId18" Type="http://schemas.openxmlformats.org/officeDocument/2006/relationships/image" Target="../media/image31.jpeg"/><Relationship Id="rId3" Type="http://schemas.openxmlformats.org/officeDocument/2006/relationships/image" Target="../media/image27.jpg"/><Relationship Id="rId7" Type="http://schemas.openxmlformats.org/officeDocument/2006/relationships/image" Target="../media/image20.jpeg"/><Relationship Id="rId12" Type="http://schemas.microsoft.com/office/2007/relationships/hdphoto" Target="../media/hdphoto6.wdp"/><Relationship Id="rId17" Type="http://schemas.openxmlformats.org/officeDocument/2006/relationships/image" Target="../media/image25.jpg"/><Relationship Id="rId2" Type="http://schemas.openxmlformats.org/officeDocument/2006/relationships/notesSlide" Target="../notesSlides/notesSlide3.xml"/><Relationship Id="rId16" Type="http://schemas.microsoft.com/office/2007/relationships/hdphoto" Target="../media/hdphoto8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11" Type="http://schemas.openxmlformats.org/officeDocument/2006/relationships/image" Target="../media/image22.png"/><Relationship Id="rId5" Type="http://schemas.openxmlformats.org/officeDocument/2006/relationships/image" Target="../media/image29.jpg"/><Relationship Id="rId15" Type="http://schemas.openxmlformats.org/officeDocument/2006/relationships/image" Target="../media/image24.png"/><Relationship Id="rId10" Type="http://schemas.microsoft.com/office/2007/relationships/hdphoto" Target="../media/hdphoto5.wdp"/><Relationship Id="rId19" Type="http://schemas.openxmlformats.org/officeDocument/2006/relationships/image" Target="../media/image32.jpeg"/><Relationship Id="rId4" Type="http://schemas.openxmlformats.org/officeDocument/2006/relationships/image" Target="../media/image28.jpg"/><Relationship Id="rId9" Type="http://schemas.openxmlformats.org/officeDocument/2006/relationships/image" Target="../media/image21.png"/><Relationship Id="rId14" Type="http://schemas.microsoft.com/office/2007/relationships/hdphoto" Target="../media/hdphoto7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ZoneTexte 70"/>
          <p:cNvSpPr txBox="1"/>
          <p:nvPr/>
        </p:nvSpPr>
        <p:spPr>
          <a:xfrm>
            <a:off x="1483370" y="106002"/>
            <a:ext cx="32418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300" b="1" i="1" dirty="0">
                <a:latin typeface="Aharoni" panose="02010803020104030203" pitchFamily="2" charset="-79"/>
                <a:cs typeface="Aharoni" panose="02010803020104030203" pitchFamily="2" charset="-79"/>
              </a:rPr>
              <a:t>KERIS </a:t>
            </a:r>
            <a:r>
              <a:rPr lang="fr-FR" sz="3200" b="1" i="1" dirty="0">
                <a:latin typeface="Aharoni" panose="02010803020104030203" pitchFamily="2" charset="-79"/>
                <a:cs typeface="Aharoni" panose="02010803020104030203" pitchFamily="2" charset="-79"/>
              </a:rPr>
              <a:t>2</a:t>
            </a:r>
          </a:p>
        </p:txBody>
      </p:sp>
      <p:cxnSp>
        <p:nvCxnSpPr>
          <p:cNvPr id="81" name="Connecteur droit 80"/>
          <p:cNvCxnSpPr/>
          <p:nvPr/>
        </p:nvCxnSpPr>
        <p:spPr>
          <a:xfrm>
            <a:off x="149429" y="2729326"/>
            <a:ext cx="644762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e 2"/>
          <p:cNvGrpSpPr/>
          <p:nvPr/>
        </p:nvGrpSpPr>
        <p:grpSpPr>
          <a:xfrm>
            <a:off x="4725195" y="203140"/>
            <a:ext cx="1929687" cy="1800199"/>
            <a:chOff x="7586153" y="627692"/>
            <a:chExt cx="1929687" cy="1800200"/>
          </a:xfrm>
        </p:grpSpPr>
        <p:grpSp>
          <p:nvGrpSpPr>
            <p:cNvPr id="46" name="Groupe 45"/>
            <p:cNvGrpSpPr/>
            <p:nvPr/>
          </p:nvGrpSpPr>
          <p:grpSpPr>
            <a:xfrm>
              <a:off x="7586153" y="627692"/>
              <a:ext cx="1929687" cy="1800200"/>
              <a:chOff x="4595663" y="539555"/>
              <a:chExt cx="1929687" cy="1800200"/>
            </a:xfrm>
          </p:grpSpPr>
          <p:sp>
            <p:nvSpPr>
              <p:cNvPr id="47" name="Rectangle 46"/>
              <p:cNvSpPr/>
              <p:nvPr/>
            </p:nvSpPr>
            <p:spPr>
              <a:xfrm>
                <a:off x="4595663" y="539555"/>
                <a:ext cx="1929687" cy="180020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3">
                      <a:lumMod val="60000"/>
                      <a:lumOff val="40000"/>
                      <a:tint val="66000"/>
                      <a:satMod val="160000"/>
                    </a:schemeClr>
                  </a:gs>
                  <a:gs pos="50000">
                    <a:schemeClr val="accent3">
                      <a:lumMod val="60000"/>
                      <a:lumOff val="40000"/>
                      <a:tint val="44500"/>
                      <a:satMod val="160000"/>
                    </a:schemeClr>
                  </a:gs>
                  <a:gs pos="100000">
                    <a:schemeClr val="accent3">
                      <a:lumMod val="60000"/>
                      <a:lumOff val="40000"/>
                      <a:tint val="23500"/>
                      <a:satMod val="160000"/>
                    </a:schemeClr>
                  </a:gs>
                </a:gsLst>
                <a:lin ang="8100000" scaled="1"/>
                <a:tileRect/>
              </a:gradFill>
              <a:ln w="12700"/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pic>
            <p:nvPicPr>
              <p:cNvPr id="48" name="Image 4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2539" y="611506"/>
                <a:ext cx="510858" cy="360000"/>
              </a:xfrm>
              <a:prstGeom prst="rect">
                <a:avLst/>
              </a:prstGeom>
            </p:spPr>
          </p:pic>
          <p:pic>
            <p:nvPicPr>
              <p:cNvPr id="49" name="Image 48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262132" y="611506"/>
                <a:ext cx="346800" cy="360000"/>
              </a:xfrm>
              <a:prstGeom prst="rect">
                <a:avLst/>
              </a:prstGeom>
            </p:spPr>
          </p:pic>
          <p:pic>
            <p:nvPicPr>
              <p:cNvPr id="50" name="Image 4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677906" y="611506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1" name="Picture 5"/>
              <p:cNvPicPr>
                <a:picLocks noChangeAspect="1" noChangeArrowheads="1"/>
              </p:cNvPicPr>
              <p:nvPr/>
            </p:nvPicPr>
            <p:blipFill>
              <a:blip r:embed="rId6" cstate="print">
                <a:biLevel thresh="2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92545" y="1062636"/>
                <a:ext cx="363349" cy="360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3" name="Image 52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81041" y="1546916"/>
                <a:ext cx="360000" cy="360000"/>
              </a:xfrm>
              <a:prstGeom prst="rect">
                <a:avLst/>
              </a:prstGeom>
            </p:spPr>
          </p:pic>
          <p:sp>
            <p:nvSpPr>
              <p:cNvPr id="54" name="ZoneTexte 53"/>
              <p:cNvSpPr txBox="1"/>
              <p:nvPr/>
            </p:nvSpPr>
            <p:spPr>
              <a:xfrm>
                <a:off x="4681047" y="1987334"/>
                <a:ext cx="1622603" cy="30777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1400" dirty="0">
                    <a:ln>
                      <a:solidFill>
                        <a:schemeClr val="tx1"/>
                      </a:solidFill>
                    </a:ln>
                  </a:rPr>
                  <a:t>220-240V 50Hz</a:t>
                </a:r>
              </a:p>
            </p:txBody>
          </p:sp>
          <p:pic>
            <p:nvPicPr>
              <p:cNvPr id="56" name="Picture 9"/>
              <p:cNvPicPr>
                <a:picLocks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08392" y="611506"/>
                <a:ext cx="360000" cy="360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7" name="Picture 10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50132" y="1143000"/>
                <a:ext cx="464271" cy="4039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5" name="Image 54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654186" y="1678887"/>
                <a:ext cx="655134" cy="228030"/>
              </a:xfrm>
              <a:prstGeom prst="rect">
                <a:avLst/>
              </a:prstGeom>
            </p:spPr>
          </p:pic>
        </p:grpSp>
        <p:pic>
          <p:nvPicPr>
            <p:cNvPr id="79" name="Image 78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28156" y="1635053"/>
              <a:ext cx="360000" cy="360000"/>
            </a:xfrm>
            <a:prstGeom prst="rect">
              <a:avLst/>
            </a:prstGeom>
          </p:spPr>
        </p:pic>
      </p:grpSp>
      <p:grpSp>
        <p:nvGrpSpPr>
          <p:cNvPr id="39" name="Groupe 38"/>
          <p:cNvGrpSpPr/>
          <p:nvPr/>
        </p:nvGrpSpPr>
        <p:grpSpPr>
          <a:xfrm>
            <a:off x="5270205" y="777357"/>
            <a:ext cx="716665" cy="361353"/>
            <a:chOff x="7763101" y="3408390"/>
            <a:chExt cx="716665" cy="361353"/>
          </a:xfrm>
        </p:grpSpPr>
        <p:sp>
          <p:nvSpPr>
            <p:cNvPr id="42" name="Rectangle 41"/>
            <p:cNvSpPr/>
            <p:nvPr/>
          </p:nvSpPr>
          <p:spPr>
            <a:xfrm>
              <a:off x="7794166" y="3408390"/>
              <a:ext cx="648724" cy="36135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3" name="ZoneTexte 42"/>
            <p:cNvSpPr txBox="1"/>
            <p:nvPr/>
          </p:nvSpPr>
          <p:spPr>
            <a:xfrm>
              <a:off x="7763101" y="3419086"/>
              <a:ext cx="7166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dirty="0">
                  <a:latin typeface="Arial Black" panose="020B0A04020102020204" pitchFamily="34" charset="0"/>
                </a:rPr>
                <a:t>IP65</a:t>
              </a:r>
            </a:p>
          </p:txBody>
        </p:sp>
      </p:grpSp>
      <p:sp>
        <p:nvSpPr>
          <p:cNvPr id="52" name="ZoneTexte 51"/>
          <p:cNvSpPr txBox="1"/>
          <p:nvPr/>
        </p:nvSpPr>
        <p:spPr>
          <a:xfrm>
            <a:off x="-3714" y="8850704"/>
            <a:ext cx="6861723" cy="5232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7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700" dirty="0"/>
              <a:t>The lighting part included in this luminaire must maintained by the manufacturer, an authorized service agent or a person with similar technical qualification.</a:t>
            </a:r>
            <a:endParaRPr lang="fr-FR" sz="700" dirty="0"/>
          </a:p>
          <a:p>
            <a:r>
              <a:rPr lang="it-IT" sz="7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</p:txBody>
      </p:sp>
      <p:pic>
        <p:nvPicPr>
          <p:cNvPr id="63" name="Image 62"/>
          <p:cNvPicPr>
            <a:picLocks noChangeAspect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5304709" y="796901"/>
            <a:ext cx="648724" cy="360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2" name="Picture 5" descr="J:\Charte_graphique_Eclatec\1_logos\1-1_Logo_Eclatec\Logo_Eclatec_sans_baseline\Logo_Eclatec_ss-baseline_Quadri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31" y="121933"/>
            <a:ext cx="1260000" cy="363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8" name="Tableau 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6730711"/>
              </p:ext>
            </p:extLst>
          </p:nvPr>
        </p:nvGraphicFramePr>
        <p:xfrm>
          <a:off x="4453185" y="2066654"/>
          <a:ext cx="2223758" cy="615303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364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01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5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15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2035">
                <a:tc>
                  <a:txBody>
                    <a:bodyPr/>
                    <a:lstStyle/>
                    <a:p>
                      <a:pPr algn="ctr"/>
                      <a:r>
                        <a:rPr lang="fr-FR" sz="105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IK</a:t>
                      </a:r>
                      <a:endParaRPr lang="fr-FR" sz="105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5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5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SCx</a:t>
                      </a:r>
                      <a:endParaRPr lang="fr-FR" sz="105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5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Hmax</a:t>
                      </a:r>
                      <a:endParaRPr lang="fr-FR" sz="105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268">
                <a:tc>
                  <a:txBody>
                    <a:bodyPr/>
                    <a:lstStyle/>
                    <a:p>
                      <a:pPr algn="ctr"/>
                      <a:r>
                        <a:rPr lang="fr-FR" sz="1050" dirty="0"/>
                        <a:t>08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00" baseline="0" dirty="0"/>
                        <a:t>11</a:t>
                      </a:r>
                      <a:r>
                        <a:rPr lang="fr-FR" sz="1050" baseline="0" dirty="0"/>
                        <a:t> </a:t>
                      </a:r>
                      <a:r>
                        <a:rPr lang="fr-FR" sz="1000" dirty="0"/>
                        <a:t>kg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50" baseline="0" dirty="0"/>
                        <a:t>0,04 </a:t>
                      </a:r>
                      <a:r>
                        <a:rPr lang="fr-FR" sz="1050" dirty="0"/>
                        <a:t>m²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50" dirty="0"/>
                        <a:t>15 m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74" name="Picture 129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10000" r="90000">
                        <a14:foregroundMark x1="39744" y1="53846" x2="39744" y2="58974"/>
                        <a14:foregroundMark x1="53846" y1="64103" x2="52564" y2="628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74570" y="2066654"/>
            <a:ext cx="331487" cy="33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7" name="Groupe 36"/>
          <p:cNvGrpSpPr/>
          <p:nvPr/>
        </p:nvGrpSpPr>
        <p:grpSpPr>
          <a:xfrm flipH="1">
            <a:off x="-75087" y="9546000"/>
            <a:ext cx="1560003" cy="360000"/>
            <a:chOff x="-2044460" y="679017"/>
            <a:chExt cx="1369739" cy="360000"/>
          </a:xfrm>
          <a:noFill/>
        </p:grpSpPr>
        <p:sp>
          <p:nvSpPr>
            <p:cNvPr id="38" name="Rectangle 37"/>
            <p:cNvSpPr/>
            <p:nvPr/>
          </p:nvSpPr>
          <p:spPr>
            <a:xfrm>
              <a:off x="-2044460" y="679017"/>
              <a:ext cx="344789" cy="360000"/>
            </a:xfrm>
            <a:prstGeom prst="rect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000"/>
            </a:p>
          </p:txBody>
        </p:sp>
        <p:sp>
          <p:nvSpPr>
            <p:cNvPr id="40" name="ZoneTexte 39"/>
            <p:cNvSpPr txBox="1"/>
            <p:nvPr/>
          </p:nvSpPr>
          <p:spPr>
            <a:xfrm>
              <a:off x="-1738945" y="735906"/>
              <a:ext cx="1064224" cy="246221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0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0665_5000_G	</a:t>
              </a:r>
            </a:p>
          </p:txBody>
        </p:sp>
      </p:grpSp>
      <p:sp>
        <p:nvSpPr>
          <p:cNvPr id="12" name="Rectangle 11"/>
          <p:cNvSpPr/>
          <p:nvPr/>
        </p:nvSpPr>
        <p:spPr>
          <a:xfrm>
            <a:off x="3373241" y="7600285"/>
            <a:ext cx="998497" cy="11504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3" t="6701" r="6851" b="4802"/>
          <a:stretch/>
        </p:blipFill>
        <p:spPr bwMode="auto">
          <a:xfrm>
            <a:off x="704915" y="579508"/>
            <a:ext cx="2724086" cy="2037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7" t="4003" r="7409" b="3677"/>
          <a:stretch/>
        </p:blipFill>
        <p:spPr bwMode="auto">
          <a:xfrm>
            <a:off x="366498" y="2789712"/>
            <a:ext cx="3452557" cy="503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91A52B70-2623-4ECA-A336-C59806D166C0}"/>
              </a:ext>
            </a:extLst>
          </p:cNvPr>
          <p:cNvPicPr/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89781" y="3192802"/>
            <a:ext cx="1404176" cy="2597213"/>
          </a:xfrm>
          <a:prstGeom prst="rect">
            <a:avLst/>
          </a:prstGeom>
        </p:spPr>
      </p:pic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A4238D5C-57C2-4226-83F2-7DE82C6095EC}"/>
              </a:ext>
            </a:extLst>
          </p:cNvPr>
          <p:cNvCxnSpPr>
            <a:cxnSpLocks/>
          </p:cNvCxnSpPr>
          <p:nvPr/>
        </p:nvCxnSpPr>
        <p:spPr>
          <a:xfrm>
            <a:off x="1346579" y="5467407"/>
            <a:ext cx="0" cy="316091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Image 40">
            <a:extLst>
              <a:ext uri="{FF2B5EF4-FFF2-40B4-BE49-F238E27FC236}">
                <a16:creationId xmlns:a16="http://schemas.microsoft.com/office/drawing/2014/main" id="{5448B8E0-F864-463B-B64C-13ABE1289998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336882" y="5939327"/>
            <a:ext cx="2268125" cy="2812168"/>
          </a:xfrm>
          <a:prstGeom prst="rect">
            <a:avLst/>
          </a:prstGeom>
        </p:spPr>
      </p:pic>
      <p:sp>
        <p:nvSpPr>
          <p:cNvPr id="35" name="Rectangle à coins arrondis 34"/>
          <p:cNvSpPr/>
          <p:nvPr/>
        </p:nvSpPr>
        <p:spPr>
          <a:xfrm>
            <a:off x="149731" y="2729326"/>
            <a:ext cx="6492868" cy="6060993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DA325F2-132A-6EA9-B61C-304C18E202E1}"/>
              </a:ext>
            </a:extLst>
          </p:cNvPr>
          <p:cNvSpPr txBox="1"/>
          <p:nvPr/>
        </p:nvSpPr>
        <p:spPr>
          <a:xfrm>
            <a:off x="1763461" y="9495111"/>
            <a:ext cx="3356571" cy="415498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- 54527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F3138D-EA96-C5E7-396E-84725F549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1</a:t>
            </a:fld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B7208AC-106D-23E3-1CBA-606FA9DB7F29}"/>
              </a:ext>
            </a:extLst>
          </p:cNvPr>
          <p:cNvSpPr txBox="1"/>
          <p:nvPr/>
        </p:nvSpPr>
        <p:spPr>
          <a:xfrm>
            <a:off x="3740151" y="5791825"/>
            <a:ext cx="286485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800" dirty="0"/>
              <a:t>2 fixations sont nécessaires suivant norme EN60598-2-3</a:t>
            </a:r>
          </a:p>
          <a:p>
            <a:r>
              <a:rPr lang="en-GB" sz="800" dirty="0"/>
              <a:t>2 fixings are required as per the EN60598-2-3 standard</a:t>
            </a:r>
            <a:endParaRPr lang="fr-FR" sz="800" dirty="0"/>
          </a:p>
          <a:p>
            <a:r>
              <a:rPr lang="it-IT" sz="800" dirty="0"/>
              <a:t>sono necessari 2 fissaggi in conformità alla norma EN60598-2-3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E7E2BA5-87E8-195A-91C2-088F83B832FB}"/>
              </a:ext>
            </a:extLst>
          </p:cNvPr>
          <p:cNvSpPr txBox="1"/>
          <p:nvPr/>
        </p:nvSpPr>
        <p:spPr>
          <a:xfrm>
            <a:off x="4299290" y="7560699"/>
            <a:ext cx="4736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2870242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Image 9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35" t="17538" r="18457" b="23416"/>
          <a:stretch/>
        </p:blipFill>
        <p:spPr>
          <a:xfrm>
            <a:off x="269917" y="6251170"/>
            <a:ext cx="2671310" cy="2357294"/>
          </a:xfrm>
          <a:prstGeom prst="rect">
            <a:avLst/>
          </a:prstGeom>
        </p:spPr>
      </p:pic>
      <p:sp>
        <p:nvSpPr>
          <p:cNvPr id="63" name="Rectangle à coins arrondis 62"/>
          <p:cNvSpPr/>
          <p:nvPr/>
        </p:nvSpPr>
        <p:spPr>
          <a:xfrm>
            <a:off x="104775" y="125848"/>
            <a:ext cx="6537824" cy="8604084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9" name="ZoneTexte 98"/>
          <p:cNvSpPr txBox="1"/>
          <p:nvPr/>
        </p:nvSpPr>
        <p:spPr>
          <a:xfrm>
            <a:off x="-3714" y="8850704"/>
            <a:ext cx="6861723" cy="5232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7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700" dirty="0"/>
              <a:t>The lighting part included in this luminaire must maintained by the manufacturer, an authorized service agent or a person with similar technical qualification.</a:t>
            </a:r>
            <a:endParaRPr lang="fr-FR" sz="700" dirty="0"/>
          </a:p>
          <a:p>
            <a:r>
              <a:rPr lang="it-IT" sz="7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</p:txBody>
      </p:sp>
      <p:grpSp>
        <p:nvGrpSpPr>
          <p:cNvPr id="167" name="Groupe 166"/>
          <p:cNvGrpSpPr/>
          <p:nvPr/>
        </p:nvGrpSpPr>
        <p:grpSpPr>
          <a:xfrm>
            <a:off x="104775" y="125848"/>
            <a:ext cx="605538" cy="360000"/>
            <a:chOff x="-2048084" y="679017"/>
            <a:chExt cx="371135" cy="360000"/>
          </a:xfrm>
        </p:grpSpPr>
        <p:sp>
          <p:nvSpPr>
            <p:cNvPr id="168" name="Rectangle 167"/>
            <p:cNvSpPr/>
            <p:nvPr/>
          </p:nvSpPr>
          <p:spPr>
            <a:xfrm>
              <a:off x="-2044460" y="679017"/>
              <a:ext cx="344789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9" name="ZoneTexte 168"/>
            <p:cNvSpPr txBox="1"/>
            <p:nvPr/>
          </p:nvSpPr>
          <p:spPr>
            <a:xfrm>
              <a:off x="-2048084" y="689740"/>
              <a:ext cx="371135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1</a:t>
              </a:r>
            </a:p>
          </p:txBody>
        </p:sp>
      </p:grp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68" t="6234" r="18289" b="3033"/>
          <a:stretch/>
        </p:blipFill>
        <p:spPr>
          <a:xfrm>
            <a:off x="2012491" y="199064"/>
            <a:ext cx="2722389" cy="2810339"/>
          </a:xfrm>
          <a:prstGeom prst="rect">
            <a:avLst/>
          </a:prstGeom>
        </p:spPr>
      </p:pic>
      <p:cxnSp>
        <p:nvCxnSpPr>
          <p:cNvPr id="128" name="Connecteur droit 127"/>
          <p:cNvCxnSpPr/>
          <p:nvPr/>
        </p:nvCxnSpPr>
        <p:spPr>
          <a:xfrm>
            <a:off x="149873" y="3009403"/>
            <a:ext cx="644762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57" t="16625" r="8083" b="13151"/>
          <a:stretch/>
        </p:blipFill>
        <p:spPr>
          <a:xfrm>
            <a:off x="1810918" y="3146622"/>
            <a:ext cx="3797022" cy="2849522"/>
          </a:xfrm>
          <a:prstGeom prst="rect">
            <a:avLst/>
          </a:prstGeom>
        </p:spPr>
      </p:pic>
      <p:grpSp>
        <p:nvGrpSpPr>
          <p:cNvPr id="129" name="Groupe 128"/>
          <p:cNvGrpSpPr/>
          <p:nvPr/>
        </p:nvGrpSpPr>
        <p:grpSpPr>
          <a:xfrm>
            <a:off x="104773" y="3009403"/>
            <a:ext cx="605538" cy="360000"/>
            <a:chOff x="-2048084" y="679017"/>
            <a:chExt cx="371135" cy="360000"/>
          </a:xfrm>
        </p:grpSpPr>
        <p:sp>
          <p:nvSpPr>
            <p:cNvPr id="130" name="Rectangle 129"/>
            <p:cNvSpPr/>
            <p:nvPr/>
          </p:nvSpPr>
          <p:spPr>
            <a:xfrm>
              <a:off x="-2044460" y="679017"/>
              <a:ext cx="344789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1" name="ZoneTexte 130"/>
            <p:cNvSpPr txBox="1"/>
            <p:nvPr/>
          </p:nvSpPr>
          <p:spPr>
            <a:xfrm>
              <a:off x="-2048084" y="689740"/>
              <a:ext cx="371135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2</a:t>
              </a:r>
            </a:p>
          </p:txBody>
        </p:sp>
      </p:grpSp>
      <p:cxnSp>
        <p:nvCxnSpPr>
          <p:cNvPr id="73" name="Connecteur droit 72"/>
          <p:cNvCxnSpPr/>
          <p:nvPr/>
        </p:nvCxnSpPr>
        <p:spPr>
          <a:xfrm>
            <a:off x="203335" y="5969722"/>
            <a:ext cx="644762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" name="Groupe 89"/>
          <p:cNvGrpSpPr/>
          <p:nvPr/>
        </p:nvGrpSpPr>
        <p:grpSpPr>
          <a:xfrm>
            <a:off x="104773" y="5969722"/>
            <a:ext cx="605538" cy="360000"/>
            <a:chOff x="-2048084" y="679017"/>
            <a:chExt cx="371135" cy="360000"/>
          </a:xfrm>
        </p:grpSpPr>
        <p:sp>
          <p:nvSpPr>
            <p:cNvPr id="91" name="Rectangle 90"/>
            <p:cNvSpPr/>
            <p:nvPr/>
          </p:nvSpPr>
          <p:spPr>
            <a:xfrm>
              <a:off x="-2044460" y="679017"/>
              <a:ext cx="344789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3" name="ZoneTexte 92"/>
            <p:cNvSpPr txBox="1"/>
            <p:nvPr/>
          </p:nvSpPr>
          <p:spPr>
            <a:xfrm>
              <a:off x="-2048084" y="689740"/>
              <a:ext cx="371135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3 A</a:t>
              </a:r>
            </a:p>
          </p:txBody>
        </p:sp>
      </p:grpSp>
      <p:grpSp>
        <p:nvGrpSpPr>
          <p:cNvPr id="95" name="Groupe 94"/>
          <p:cNvGrpSpPr>
            <a:grpSpLocks noChangeAspect="1"/>
          </p:cNvGrpSpPr>
          <p:nvPr/>
        </p:nvGrpSpPr>
        <p:grpSpPr>
          <a:xfrm>
            <a:off x="5036243" y="7317097"/>
            <a:ext cx="1552854" cy="1377388"/>
            <a:chOff x="469089" y="2982234"/>
            <a:chExt cx="1304954" cy="1354247"/>
          </a:xfrm>
        </p:grpSpPr>
        <p:pic>
          <p:nvPicPr>
            <p:cNvPr id="96" name="Picture 28" descr="X:\PROJETS\STANDARD\0629_FONCTIONNEL LED\ANNEXES\NOTICE DE MONTAGE\CABLE ALIMENTATION.jpg"/>
            <p:cNvPicPr>
              <a:picLocks noChangeArrowheads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355" t="21115" r="2251" b="46445"/>
            <a:stretch/>
          </p:blipFill>
          <p:spPr bwMode="auto">
            <a:xfrm>
              <a:off x="476422" y="3099506"/>
              <a:ext cx="1083600" cy="1155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97" name="Groupe 96"/>
            <p:cNvGrpSpPr/>
            <p:nvPr/>
          </p:nvGrpSpPr>
          <p:grpSpPr>
            <a:xfrm>
              <a:off x="469089" y="3398841"/>
              <a:ext cx="1304954" cy="937640"/>
              <a:chOff x="189775" y="3532715"/>
              <a:chExt cx="2630132" cy="1150852"/>
            </a:xfrm>
          </p:grpSpPr>
          <p:grpSp>
            <p:nvGrpSpPr>
              <p:cNvPr id="101" name="Groupe 100"/>
              <p:cNvGrpSpPr/>
              <p:nvPr/>
            </p:nvGrpSpPr>
            <p:grpSpPr>
              <a:xfrm>
                <a:off x="2252655" y="3532715"/>
                <a:ext cx="567252" cy="1150852"/>
                <a:chOff x="5787934" y="958359"/>
                <a:chExt cx="447386" cy="849614"/>
              </a:xfrm>
            </p:grpSpPr>
            <p:sp>
              <p:nvSpPr>
                <p:cNvPr id="103" name="ZoneTexte 118"/>
                <p:cNvSpPr txBox="1"/>
                <p:nvPr/>
              </p:nvSpPr>
              <p:spPr>
                <a:xfrm>
                  <a:off x="5796314" y="1378977"/>
                  <a:ext cx="277533" cy="23969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fr-FR" sz="1000" b="1" dirty="0"/>
                    <a:t>N</a:t>
                  </a:r>
                </a:p>
              </p:txBody>
            </p:sp>
            <p:sp>
              <p:nvSpPr>
                <p:cNvPr id="104" name="ZoneTexte 119"/>
                <p:cNvSpPr txBox="1"/>
                <p:nvPr/>
              </p:nvSpPr>
              <p:spPr>
                <a:xfrm>
                  <a:off x="5787934" y="1568280"/>
                  <a:ext cx="277530" cy="23969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fr-FR" sz="1000" b="1" dirty="0"/>
                    <a:t>L</a:t>
                  </a:r>
                </a:p>
              </p:txBody>
            </p:sp>
            <p:pic>
              <p:nvPicPr>
                <p:cNvPr id="105" name="Image 104"/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BEBA8EAE-BF5A-486C-A8C5-ECC9F3942E4B}">
                      <a14:imgProps xmlns:a14="http://schemas.microsoft.com/office/drawing/2010/main">
                        <a14:imgLayer r:embed="rId9">
                          <a14:imgEffect>
                            <a14:sharpenSoften amount="5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891669" y="958359"/>
                  <a:ext cx="343651" cy="113406"/>
                </a:xfrm>
                <a:prstGeom prst="rect">
                  <a:avLst/>
                </a:prstGeom>
              </p:spPr>
            </p:pic>
          </p:grpSp>
          <p:pic>
            <p:nvPicPr>
              <p:cNvPr id="102" name="Image 101"/>
              <p:cNvPicPr>
                <a:picLocks/>
              </p:cNvPicPr>
              <p:nvPr/>
            </p:nvPicPr>
            <p:blipFill>
              <a:blip r:embed="rId10" cstate="print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9775" y="4167974"/>
                <a:ext cx="594074" cy="425821"/>
              </a:xfrm>
              <a:prstGeom prst="rect">
                <a:avLst/>
              </a:prstGeom>
            </p:spPr>
          </p:pic>
        </p:grpSp>
        <p:sp>
          <p:nvSpPr>
            <p:cNvPr id="98" name="ZoneTexte 92"/>
            <p:cNvSpPr txBox="1"/>
            <p:nvPr/>
          </p:nvSpPr>
          <p:spPr>
            <a:xfrm>
              <a:off x="981963" y="2982234"/>
              <a:ext cx="240227" cy="1983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600" dirty="0"/>
                <a:t>50</a:t>
              </a:r>
            </a:p>
          </p:txBody>
        </p:sp>
        <p:sp>
          <p:nvSpPr>
            <p:cNvPr id="100" name="ZoneTexte 95"/>
            <p:cNvSpPr txBox="1"/>
            <p:nvPr/>
          </p:nvSpPr>
          <p:spPr>
            <a:xfrm>
              <a:off x="1345285" y="2990726"/>
              <a:ext cx="290438" cy="1983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600" dirty="0"/>
                <a:t>11</a:t>
              </a:r>
            </a:p>
          </p:txBody>
        </p:sp>
      </p:grpSp>
      <p:grpSp>
        <p:nvGrpSpPr>
          <p:cNvPr id="106" name="Groupe 105"/>
          <p:cNvGrpSpPr>
            <a:grpSpLocks noChangeAspect="1"/>
          </p:cNvGrpSpPr>
          <p:nvPr/>
        </p:nvGrpSpPr>
        <p:grpSpPr>
          <a:xfrm>
            <a:off x="5072724" y="6012663"/>
            <a:ext cx="1514291" cy="1325749"/>
            <a:chOff x="-1999944" y="4122221"/>
            <a:chExt cx="1328196" cy="1162822"/>
          </a:xfrm>
        </p:grpSpPr>
        <p:pic>
          <p:nvPicPr>
            <p:cNvPr id="107" name="Picture 27" descr="X:\PROJETS\STANDARD\0629_FONCTIONNEL LED\ANNEXES\NOTICE DE MONTAGE\CABLE ALIMENTATION.jpg"/>
            <p:cNvPicPr>
              <a:picLocks noChangeAspect="1" noChangeArrowheads="1"/>
            </p:cNvPicPr>
            <p:nvPr/>
          </p:nvPicPr>
          <p:blipFill rotWithShape="1"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680" t="67375" r="2758"/>
            <a:stretch/>
          </p:blipFill>
          <p:spPr bwMode="auto">
            <a:xfrm>
              <a:off x="-1999944" y="4212287"/>
              <a:ext cx="1088436" cy="9918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08" name="Groupe 107"/>
            <p:cNvGrpSpPr/>
            <p:nvPr/>
          </p:nvGrpSpPr>
          <p:grpSpPr>
            <a:xfrm>
              <a:off x="-1977478" y="4482995"/>
              <a:ext cx="1305730" cy="802048"/>
              <a:chOff x="148097" y="5129753"/>
              <a:chExt cx="2618737" cy="1146084"/>
            </a:xfrm>
          </p:grpSpPr>
          <p:grpSp>
            <p:nvGrpSpPr>
              <p:cNvPr id="111" name="Groupe 110"/>
              <p:cNvGrpSpPr/>
              <p:nvPr/>
            </p:nvGrpSpPr>
            <p:grpSpPr>
              <a:xfrm>
                <a:off x="2182860" y="5129753"/>
                <a:ext cx="583974" cy="1146084"/>
                <a:chOff x="5716502" y="1194311"/>
                <a:chExt cx="460576" cy="846091"/>
              </a:xfrm>
            </p:grpSpPr>
            <p:sp>
              <p:nvSpPr>
                <p:cNvPr id="113" name="ZoneTexte 109"/>
                <p:cNvSpPr txBox="1"/>
                <p:nvPr/>
              </p:nvSpPr>
              <p:spPr>
                <a:xfrm>
                  <a:off x="5716502" y="1579227"/>
                  <a:ext cx="277535" cy="2396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fr-FR" sz="1000" b="1" dirty="0"/>
                    <a:t>N</a:t>
                  </a:r>
                </a:p>
              </p:txBody>
            </p:sp>
            <p:sp>
              <p:nvSpPr>
                <p:cNvPr id="114" name="ZoneTexte 110"/>
                <p:cNvSpPr txBox="1"/>
                <p:nvPr/>
              </p:nvSpPr>
              <p:spPr>
                <a:xfrm>
                  <a:off x="5716503" y="1800710"/>
                  <a:ext cx="277535" cy="2396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fr-FR" sz="1000" b="1" dirty="0"/>
                    <a:t>L</a:t>
                  </a:r>
                </a:p>
              </p:txBody>
            </p:sp>
            <p:pic>
              <p:nvPicPr>
                <p:cNvPr id="115" name="Image 114"/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BEBA8EAE-BF5A-486C-A8C5-ECC9F3942E4B}">
                      <a14:imgProps xmlns:a14="http://schemas.microsoft.com/office/drawing/2010/main">
                        <a14:imgLayer r:embed="rId9">
                          <a14:imgEffect>
                            <a14:sharpenSoften amount="5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833425" y="1194311"/>
                  <a:ext cx="343653" cy="113406"/>
                </a:xfrm>
                <a:prstGeom prst="rect">
                  <a:avLst/>
                </a:prstGeom>
              </p:spPr>
            </p:pic>
          </p:grpSp>
          <p:pic>
            <p:nvPicPr>
              <p:cNvPr id="112" name="Image 111"/>
              <p:cNvPicPr>
                <a:picLocks/>
              </p:cNvPicPr>
              <p:nvPr/>
            </p:nvPicPr>
            <p:blipFill>
              <a:blip r:embed="rId14"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48097" y="5743300"/>
                <a:ext cx="594074" cy="425821"/>
              </a:xfrm>
              <a:prstGeom prst="rect">
                <a:avLst/>
              </a:prstGeom>
            </p:spPr>
          </p:pic>
        </p:grpSp>
        <p:sp>
          <p:nvSpPr>
            <p:cNvPr id="109" name="ZoneTexte 100"/>
            <p:cNvSpPr txBox="1"/>
            <p:nvPr/>
          </p:nvSpPr>
          <p:spPr>
            <a:xfrm>
              <a:off x="-1468147" y="4122221"/>
              <a:ext cx="241416" cy="1704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600" dirty="0"/>
                <a:t>50</a:t>
              </a:r>
            </a:p>
          </p:txBody>
        </p:sp>
        <p:sp>
          <p:nvSpPr>
            <p:cNvPr id="110" name="ZoneTexte 101"/>
            <p:cNvSpPr txBox="1"/>
            <p:nvPr/>
          </p:nvSpPr>
          <p:spPr>
            <a:xfrm>
              <a:off x="-1104555" y="4132423"/>
              <a:ext cx="291876" cy="170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600" dirty="0"/>
                <a:t>11</a:t>
              </a:r>
            </a:p>
          </p:txBody>
        </p:sp>
      </p:grpSp>
      <p:grpSp>
        <p:nvGrpSpPr>
          <p:cNvPr id="116" name="Groupe 115"/>
          <p:cNvGrpSpPr/>
          <p:nvPr/>
        </p:nvGrpSpPr>
        <p:grpSpPr>
          <a:xfrm>
            <a:off x="4543911" y="710439"/>
            <a:ext cx="305788" cy="338554"/>
            <a:chOff x="8014278" y="3151414"/>
            <a:chExt cx="305788" cy="338553"/>
          </a:xfrm>
        </p:grpSpPr>
        <p:sp>
          <p:nvSpPr>
            <p:cNvPr id="117" name="ZoneTexte 116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18" name="ZoneTexte 117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grpSp>
        <p:nvGrpSpPr>
          <p:cNvPr id="119" name="Groupe 118"/>
          <p:cNvGrpSpPr/>
          <p:nvPr/>
        </p:nvGrpSpPr>
        <p:grpSpPr>
          <a:xfrm>
            <a:off x="3373684" y="349325"/>
            <a:ext cx="305788" cy="338554"/>
            <a:chOff x="8014278" y="3151414"/>
            <a:chExt cx="305788" cy="338553"/>
          </a:xfrm>
        </p:grpSpPr>
        <p:sp>
          <p:nvSpPr>
            <p:cNvPr id="120" name="ZoneTexte 119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21" name="ZoneTexte 120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grpSp>
        <p:nvGrpSpPr>
          <p:cNvPr id="122" name="Groupe 121"/>
          <p:cNvGrpSpPr/>
          <p:nvPr/>
        </p:nvGrpSpPr>
        <p:grpSpPr>
          <a:xfrm>
            <a:off x="1747453" y="6206951"/>
            <a:ext cx="305788" cy="338554"/>
            <a:chOff x="8014278" y="3151414"/>
            <a:chExt cx="305788" cy="338553"/>
          </a:xfrm>
        </p:grpSpPr>
        <p:sp>
          <p:nvSpPr>
            <p:cNvPr id="123" name="ZoneTexte 122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24" name="ZoneTexte 123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grpSp>
        <p:nvGrpSpPr>
          <p:cNvPr id="125" name="Groupe 124"/>
          <p:cNvGrpSpPr/>
          <p:nvPr/>
        </p:nvGrpSpPr>
        <p:grpSpPr>
          <a:xfrm>
            <a:off x="1023692" y="6667445"/>
            <a:ext cx="305788" cy="338554"/>
            <a:chOff x="8014278" y="3151414"/>
            <a:chExt cx="305788" cy="338553"/>
          </a:xfrm>
        </p:grpSpPr>
        <p:sp>
          <p:nvSpPr>
            <p:cNvPr id="126" name="ZoneTexte 125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27" name="ZoneTexte 126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pic>
        <p:nvPicPr>
          <p:cNvPr id="132" name="Image 131"/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66"/>
          <a:stretch/>
        </p:blipFill>
        <p:spPr>
          <a:xfrm>
            <a:off x="3957418" y="6063600"/>
            <a:ext cx="892281" cy="347472"/>
          </a:xfrm>
          <a:prstGeom prst="rect">
            <a:avLst/>
          </a:prstGeom>
        </p:spPr>
      </p:pic>
      <p:pic>
        <p:nvPicPr>
          <p:cNvPr id="133" name="Picture 2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1" t="26159" r="9010" b="13673"/>
          <a:stretch/>
        </p:blipFill>
        <p:spPr bwMode="auto">
          <a:xfrm rot="10800000">
            <a:off x="1023692" y="5314241"/>
            <a:ext cx="1046507" cy="339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3E582240-DABC-E54A-9D22-8DF0E75AE11B}"/>
              </a:ext>
            </a:extLst>
          </p:cNvPr>
          <p:cNvSpPr txBox="1"/>
          <p:nvPr/>
        </p:nvSpPr>
        <p:spPr>
          <a:xfrm>
            <a:off x="1763461" y="9495111"/>
            <a:ext cx="3356571" cy="415498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- 54527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9CE697F-9D90-BDBD-6791-FB5A2BF49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2</a:t>
            </a:fld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B53060C-3030-EEDD-1380-BCDCE4A29D0C}"/>
              </a:ext>
            </a:extLst>
          </p:cNvPr>
          <p:cNvSpPr txBox="1"/>
          <p:nvPr/>
        </p:nvSpPr>
        <p:spPr>
          <a:xfrm>
            <a:off x="3154537" y="6719525"/>
            <a:ext cx="1827831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0" lang="fr-FR" altLang="fr-F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Les fils DALI en pied de poteau doivent être séparés et isolés s’ils ne sont pas connectés.</a:t>
            </a:r>
          </a:p>
          <a:p>
            <a:r>
              <a:rPr kumimoji="0" lang="fr-FR" altLang="fr-FR" sz="8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DALI </a:t>
            </a:r>
            <a:r>
              <a:rPr kumimoji="0" lang="fr-FR" altLang="fr-FR" sz="8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wires</a:t>
            </a:r>
            <a:r>
              <a:rPr kumimoji="0" lang="fr-FR" altLang="fr-FR" sz="8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at the </a:t>
            </a:r>
            <a:r>
              <a:rPr kumimoji="0" lang="fr-FR" altLang="fr-FR" sz="8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bottom</a:t>
            </a:r>
            <a:r>
              <a:rPr kumimoji="0" lang="fr-FR" altLang="fr-FR" sz="8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of the pole must </a:t>
            </a:r>
            <a:r>
              <a:rPr kumimoji="0" lang="fr-FR" altLang="fr-FR" sz="8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be</a:t>
            </a:r>
            <a:r>
              <a:rPr kumimoji="0" lang="fr-FR" altLang="fr-FR" sz="8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kumimoji="0" lang="fr-FR" altLang="fr-FR" sz="8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separated</a:t>
            </a:r>
            <a:r>
              <a:rPr kumimoji="0" lang="fr-FR" altLang="fr-FR" sz="8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and </a:t>
            </a:r>
            <a:r>
              <a:rPr kumimoji="0" lang="fr-FR" altLang="fr-FR" sz="8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isolated</a:t>
            </a:r>
            <a:r>
              <a:rPr kumimoji="0" lang="fr-FR" altLang="fr-FR" sz="8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if </a:t>
            </a:r>
            <a:r>
              <a:rPr kumimoji="0" lang="fr-FR" altLang="fr-FR" sz="8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they</a:t>
            </a:r>
            <a:r>
              <a:rPr kumimoji="0" lang="fr-FR" altLang="fr-FR" sz="8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are not </a:t>
            </a:r>
            <a:r>
              <a:rPr kumimoji="0" lang="fr-FR" altLang="fr-FR" sz="8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connected</a:t>
            </a:r>
            <a:r>
              <a:rPr kumimoji="0" lang="fr-FR" altLang="fr-FR" sz="8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.</a:t>
            </a:r>
          </a:p>
          <a:p>
            <a:r>
              <a:rPr kumimoji="0" lang="it-IT" sz="800" b="0" i="1" u="none" strike="noStrike" cap="none" normalizeH="0" baseline="0" dirty="0">
                <a:ln>
                  <a:noFill/>
                </a:ln>
                <a:solidFill>
                  <a:srgbClr val="4D4D4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 fili DALI ai piedi del palo devono essere separati e isolati se non sono collegati.</a:t>
            </a:r>
          </a:p>
        </p:txBody>
      </p:sp>
    </p:spTree>
    <p:extLst>
      <p:ext uri="{BB962C8B-B14F-4D97-AF65-F5344CB8AC3E}">
        <p14:creationId xmlns:p14="http://schemas.microsoft.com/office/powerpoint/2010/main" val="8359841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 18">
            <a:extLst>
              <a:ext uri="{FF2B5EF4-FFF2-40B4-BE49-F238E27FC236}">
                <a16:creationId xmlns:a16="http://schemas.microsoft.com/office/drawing/2014/main" id="{584C215D-3AD3-E063-0D12-2EE1492304E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11" t="2467" r="14978" b="4221"/>
          <a:stretch/>
        </p:blipFill>
        <p:spPr>
          <a:xfrm>
            <a:off x="3448594" y="4270472"/>
            <a:ext cx="3179521" cy="3355674"/>
          </a:xfrm>
          <a:prstGeom prst="rect">
            <a:avLst/>
          </a:prstGeom>
        </p:spPr>
      </p:pic>
      <p:grpSp>
        <p:nvGrpSpPr>
          <p:cNvPr id="13" name="Groupe 12">
            <a:extLst>
              <a:ext uri="{FF2B5EF4-FFF2-40B4-BE49-F238E27FC236}">
                <a16:creationId xmlns:a16="http://schemas.microsoft.com/office/drawing/2014/main" id="{C74BA5A6-6E06-816C-EE9D-A9B979D65704}"/>
              </a:ext>
            </a:extLst>
          </p:cNvPr>
          <p:cNvGrpSpPr/>
          <p:nvPr/>
        </p:nvGrpSpPr>
        <p:grpSpPr>
          <a:xfrm>
            <a:off x="416826" y="799321"/>
            <a:ext cx="4591110" cy="2360251"/>
            <a:chOff x="416825" y="689878"/>
            <a:chExt cx="5587123" cy="2743892"/>
          </a:xfrm>
        </p:grpSpPr>
        <p:pic>
          <p:nvPicPr>
            <p:cNvPr id="6" name="Image 5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744" t="14315" r="21068" b="37890"/>
            <a:stretch/>
          </p:blipFill>
          <p:spPr>
            <a:xfrm>
              <a:off x="1376602" y="689878"/>
              <a:ext cx="4627346" cy="2362629"/>
            </a:xfrm>
            <a:prstGeom prst="rect">
              <a:avLst/>
            </a:prstGeom>
          </p:spPr>
        </p:pic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FFBA44A6-B0AC-4A4A-8736-9418427395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801" t="51923" r="57655" b="28221"/>
            <a:stretch/>
          </p:blipFill>
          <p:spPr>
            <a:xfrm>
              <a:off x="416825" y="2470975"/>
              <a:ext cx="1820354" cy="962795"/>
            </a:xfrm>
            <a:prstGeom prst="rect">
              <a:avLst/>
            </a:prstGeom>
          </p:spPr>
        </p:pic>
      </p:grpSp>
      <p:pic>
        <p:nvPicPr>
          <p:cNvPr id="109" name="Picture 2" descr="X:\PROJETS\STANDARD\0665_PROJECTEUR LED\ANNEXES\12 - DONNEES DE SORTIE CONCEPTION\Notice\Montage Coupure_ENSEMBLE T2 (2)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32" t="13696" r="22840" b="7697"/>
          <a:stretch/>
        </p:blipFill>
        <p:spPr bwMode="auto">
          <a:xfrm>
            <a:off x="202113" y="3947569"/>
            <a:ext cx="2631888" cy="2305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" name="Rectangle à coins arrondis 62"/>
          <p:cNvSpPr/>
          <p:nvPr/>
        </p:nvSpPr>
        <p:spPr>
          <a:xfrm>
            <a:off x="104775" y="125848"/>
            <a:ext cx="6537824" cy="8604084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9" name="ZoneTexte 98"/>
          <p:cNvSpPr txBox="1"/>
          <p:nvPr/>
        </p:nvSpPr>
        <p:spPr>
          <a:xfrm>
            <a:off x="-3714" y="8850704"/>
            <a:ext cx="6861723" cy="5232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700" dirty="0"/>
              <a:t>La sostituzione della sorgente luminosa contenuta in questo apparecchio deve essere effettuata solo dal produttore o dal suo addetto alla manutenzione o da una persona con qualifiche equivalenti</a:t>
            </a:r>
            <a:r>
              <a:rPr lang="fr-FR" sz="700" dirty="0"/>
              <a:t>.</a:t>
            </a:r>
          </a:p>
          <a:p>
            <a:r>
              <a:rPr lang="en-US" sz="700" dirty="0"/>
              <a:t>The lighting part included in this luminaire must maintained by the manufacturer, an authorized service agent or a person with similar technical qualification.</a:t>
            </a:r>
            <a:endParaRPr lang="fr-FR" sz="700" dirty="0"/>
          </a:p>
          <a:p>
            <a:r>
              <a:rPr lang="de-DE" sz="700" dirty="0"/>
              <a:t>Die in der Leuchte beinhaltene Lichtquelle soll nur durch den Hersteller oder seinen Wartungsfachmann oder einen Servicetechniker mit einer ähnlichen Qualifikation ersetzt werden</a:t>
            </a:r>
            <a:r>
              <a:rPr lang="de-DE" sz="700" i="1" dirty="0"/>
              <a:t>.</a:t>
            </a:r>
            <a:endParaRPr lang="fr-FR" sz="700" dirty="0"/>
          </a:p>
        </p:txBody>
      </p:sp>
      <p:grpSp>
        <p:nvGrpSpPr>
          <p:cNvPr id="167" name="Groupe 166"/>
          <p:cNvGrpSpPr/>
          <p:nvPr/>
        </p:nvGrpSpPr>
        <p:grpSpPr>
          <a:xfrm>
            <a:off x="100055" y="126196"/>
            <a:ext cx="605538" cy="360000"/>
            <a:chOff x="-2048084" y="679017"/>
            <a:chExt cx="371135" cy="360000"/>
          </a:xfrm>
        </p:grpSpPr>
        <p:sp>
          <p:nvSpPr>
            <p:cNvPr id="168" name="Rectangle 167"/>
            <p:cNvSpPr/>
            <p:nvPr/>
          </p:nvSpPr>
          <p:spPr>
            <a:xfrm>
              <a:off x="-2044460" y="679017"/>
              <a:ext cx="344789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9" name="ZoneTexte 168"/>
            <p:cNvSpPr txBox="1"/>
            <p:nvPr/>
          </p:nvSpPr>
          <p:spPr>
            <a:xfrm>
              <a:off x="-2048084" y="689740"/>
              <a:ext cx="371135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3 B</a:t>
              </a:r>
            </a:p>
          </p:txBody>
        </p:sp>
      </p:grpSp>
      <p:cxnSp>
        <p:nvCxnSpPr>
          <p:cNvPr id="128" name="Connecteur droit 127"/>
          <p:cNvCxnSpPr/>
          <p:nvPr/>
        </p:nvCxnSpPr>
        <p:spPr>
          <a:xfrm>
            <a:off x="190007" y="3453463"/>
            <a:ext cx="644762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9" name="Groupe 128"/>
          <p:cNvGrpSpPr/>
          <p:nvPr/>
        </p:nvGrpSpPr>
        <p:grpSpPr>
          <a:xfrm>
            <a:off x="3347953" y="3469778"/>
            <a:ext cx="605538" cy="360000"/>
            <a:chOff x="-2048084" y="679017"/>
            <a:chExt cx="371135" cy="360000"/>
          </a:xfrm>
        </p:grpSpPr>
        <p:sp>
          <p:nvSpPr>
            <p:cNvPr id="130" name="Rectangle 129"/>
            <p:cNvSpPr/>
            <p:nvPr/>
          </p:nvSpPr>
          <p:spPr>
            <a:xfrm>
              <a:off x="-2044460" y="679017"/>
              <a:ext cx="344789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1" name="ZoneTexte 130"/>
            <p:cNvSpPr txBox="1"/>
            <p:nvPr/>
          </p:nvSpPr>
          <p:spPr>
            <a:xfrm>
              <a:off x="-2048084" y="689740"/>
              <a:ext cx="371135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4</a:t>
              </a:r>
            </a:p>
          </p:txBody>
        </p:sp>
      </p:grpSp>
      <p:grpSp>
        <p:nvGrpSpPr>
          <p:cNvPr id="90" name="Groupe 89"/>
          <p:cNvGrpSpPr>
            <a:grpSpLocks noChangeAspect="1"/>
          </p:cNvGrpSpPr>
          <p:nvPr/>
        </p:nvGrpSpPr>
        <p:grpSpPr>
          <a:xfrm>
            <a:off x="279867" y="7562900"/>
            <a:ext cx="1315438" cy="1107145"/>
            <a:chOff x="469089" y="2982234"/>
            <a:chExt cx="1304954" cy="1354247"/>
          </a:xfrm>
        </p:grpSpPr>
        <p:pic>
          <p:nvPicPr>
            <p:cNvPr id="91" name="Picture 28" descr="X:\PROJETS\STANDARD\0629_FONCTIONNEL LED\ANNEXES\NOTICE DE MONTAGE\CABLE ALIMENTATION.jpg"/>
            <p:cNvPicPr>
              <a:picLocks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355" t="21115" r="2251" b="46445"/>
            <a:stretch/>
          </p:blipFill>
          <p:spPr bwMode="auto">
            <a:xfrm>
              <a:off x="476422" y="3099506"/>
              <a:ext cx="1083600" cy="1155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93" name="Groupe 92"/>
            <p:cNvGrpSpPr/>
            <p:nvPr/>
          </p:nvGrpSpPr>
          <p:grpSpPr>
            <a:xfrm>
              <a:off x="469089" y="3398841"/>
              <a:ext cx="1304954" cy="937640"/>
              <a:chOff x="189775" y="3532715"/>
              <a:chExt cx="2630132" cy="1150852"/>
            </a:xfrm>
          </p:grpSpPr>
          <p:grpSp>
            <p:nvGrpSpPr>
              <p:cNvPr id="96" name="Groupe 95"/>
              <p:cNvGrpSpPr/>
              <p:nvPr/>
            </p:nvGrpSpPr>
            <p:grpSpPr>
              <a:xfrm>
                <a:off x="2252655" y="3532715"/>
                <a:ext cx="567252" cy="1150852"/>
                <a:chOff x="5787934" y="958359"/>
                <a:chExt cx="447386" cy="849614"/>
              </a:xfrm>
            </p:grpSpPr>
            <p:sp>
              <p:nvSpPr>
                <p:cNvPr id="98" name="ZoneTexte 118"/>
                <p:cNvSpPr txBox="1"/>
                <p:nvPr/>
              </p:nvSpPr>
              <p:spPr>
                <a:xfrm>
                  <a:off x="5796314" y="1378977"/>
                  <a:ext cx="277533" cy="23969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fr-FR" sz="1000" b="1" dirty="0"/>
                    <a:t>N</a:t>
                  </a:r>
                </a:p>
              </p:txBody>
            </p:sp>
            <p:sp>
              <p:nvSpPr>
                <p:cNvPr id="100" name="ZoneTexte 119"/>
                <p:cNvSpPr txBox="1"/>
                <p:nvPr/>
              </p:nvSpPr>
              <p:spPr>
                <a:xfrm>
                  <a:off x="5787934" y="1568280"/>
                  <a:ext cx="277530" cy="23969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fr-FR" sz="1000" b="1" dirty="0"/>
                    <a:t>L</a:t>
                  </a:r>
                </a:p>
              </p:txBody>
            </p:sp>
            <p:pic>
              <p:nvPicPr>
                <p:cNvPr id="101" name="Image 100"/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BEBA8EAE-BF5A-486C-A8C5-ECC9F3942E4B}">
                      <a14:imgProps xmlns:a14="http://schemas.microsoft.com/office/drawing/2010/main">
                        <a14:imgLayer r:embed="rId10">
                          <a14:imgEffect>
                            <a14:sharpenSoften amount="5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891669" y="958359"/>
                  <a:ext cx="343651" cy="113406"/>
                </a:xfrm>
                <a:prstGeom prst="rect">
                  <a:avLst/>
                </a:prstGeom>
              </p:spPr>
            </p:pic>
          </p:grpSp>
          <p:pic>
            <p:nvPicPr>
              <p:cNvPr id="97" name="Image 96"/>
              <p:cNvPicPr>
                <a:picLocks/>
              </p:cNvPicPr>
              <p:nvPr/>
            </p:nvPicPr>
            <p:blipFill>
              <a:blip r:embed="rId11" cstate="print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9775" y="4167974"/>
                <a:ext cx="594074" cy="425821"/>
              </a:xfrm>
              <a:prstGeom prst="rect">
                <a:avLst/>
              </a:prstGeom>
            </p:spPr>
          </p:pic>
        </p:grpSp>
        <p:sp>
          <p:nvSpPr>
            <p:cNvPr id="94" name="ZoneTexte 92"/>
            <p:cNvSpPr txBox="1"/>
            <p:nvPr/>
          </p:nvSpPr>
          <p:spPr>
            <a:xfrm>
              <a:off x="981963" y="2982234"/>
              <a:ext cx="240227" cy="1983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600" dirty="0"/>
                <a:t>50</a:t>
              </a:r>
            </a:p>
          </p:txBody>
        </p:sp>
        <p:sp>
          <p:nvSpPr>
            <p:cNvPr id="95" name="ZoneTexte 95"/>
            <p:cNvSpPr txBox="1"/>
            <p:nvPr/>
          </p:nvSpPr>
          <p:spPr>
            <a:xfrm>
              <a:off x="1345285" y="2990726"/>
              <a:ext cx="290438" cy="1983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600" dirty="0"/>
                <a:t>11</a:t>
              </a:r>
            </a:p>
          </p:txBody>
        </p:sp>
      </p:grpSp>
      <p:grpSp>
        <p:nvGrpSpPr>
          <p:cNvPr id="102" name="Groupe 101"/>
          <p:cNvGrpSpPr>
            <a:grpSpLocks noChangeAspect="1"/>
          </p:cNvGrpSpPr>
          <p:nvPr/>
        </p:nvGrpSpPr>
        <p:grpSpPr>
          <a:xfrm>
            <a:off x="262936" y="6316891"/>
            <a:ext cx="1448613" cy="1126327"/>
            <a:chOff x="-1999944" y="4122221"/>
            <a:chExt cx="1328196" cy="1162822"/>
          </a:xfrm>
        </p:grpSpPr>
        <p:pic>
          <p:nvPicPr>
            <p:cNvPr id="103" name="Picture 27" descr="X:\PROJETS\STANDARD\0629_FONCTIONNEL LED\ANNEXES\NOTICE DE MONTAGE\CABLE ALIMENTATION.jpg"/>
            <p:cNvPicPr>
              <a:picLocks noChangeAspect="1" noChangeArrowheads="1"/>
            </p:cNvPicPr>
            <p:nvPr/>
          </p:nvPicPr>
          <p:blipFill rotWithShape="1"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680" t="67375" r="2758"/>
            <a:stretch/>
          </p:blipFill>
          <p:spPr bwMode="auto">
            <a:xfrm>
              <a:off x="-1999944" y="4212287"/>
              <a:ext cx="1088436" cy="9918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04" name="Groupe 103"/>
            <p:cNvGrpSpPr/>
            <p:nvPr/>
          </p:nvGrpSpPr>
          <p:grpSpPr>
            <a:xfrm>
              <a:off x="-1977478" y="4482995"/>
              <a:ext cx="1305730" cy="802048"/>
              <a:chOff x="148097" y="5129753"/>
              <a:chExt cx="2618737" cy="1146084"/>
            </a:xfrm>
          </p:grpSpPr>
          <p:grpSp>
            <p:nvGrpSpPr>
              <p:cNvPr id="107" name="Groupe 106"/>
              <p:cNvGrpSpPr/>
              <p:nvPr/>
            </p:nvGrpSpPr>
            <p:grpSpPr>
              <a:xfrm>
                <a:off x="2182860" y="5129753"/>
                <a:ext cx="583974" cy="1146084"/>
                <a:chOff x="5716502" y="1194311"/>
                <a:chExt cx="460576" cy="846091"/>
              </a:xfrm>
            </p:grpSpPr>
            <p:sp>
              <p:nvSpPr>
                <p:cNvPr id="133" name="ZoneTexte 109"/>
                <p:cNvSpPr txBox="1"/>
                <p:nvPr/>
              </p:nvSpPr>
              <p:spPr>
                <a:xfrm>
                  <a:off x="5716502" y="1579227"/>
                  <a:ext cx="277535" cy="2396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fr-FR" sz="1000" b="1" dirty="0"/>
                    <a:t>N</a:t>
                  </a:r>
                </a:p>
              </p:txBody>
            </p:sp>
            <p:sp>
              <p:nvSpPr>
                <p:cNvPr id="134" name="ZoneTexte 110"/>
                <p:cNvSpPr txBox="1"/>
                <p:nvPr/>
              </p:nvSpPr>
              <p:spPr>
                <a:xfrm>
                  <a:off x="5716503" y="1800710"/>
                  <a:ext cx="277535" cy="2396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fr-FR" sz="1000" b="1" dirty="0"/>
                    <a:t>L</a:t>
                  </a:r>
                </a:p>
              </p:txBody>
            </p:sp>
            <p:pic>
              <p:nvPicPr>
                <p:cNvPr id="136" name="Image 135"/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BEBA8EAE-BF5A-486C-A8C5-ECC9F3942E4B}">
                      <a14:imgProps xmlns:a14="http://schemas.microsoft.com/office/drawing/2010/main">
                        <a14:imgLayer r:embed="rId10">
                          <a14:imgEffect>
                            <a14:sharpenSoften amount="5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833425" y="1194311"/>
                  <a:ext cx="343653" cy="113406"/>
                </a:xfrm>
                <a:prstGeom prst="rect">
                  <a:avLst/>
                </a:prstGeom>
              </p:spPr>
            </p:pic>
          </p:grpSp>
          <p:pic>
            <p:nvPicPr>
              <p:cNvPr id="132" name="Image 131"/>
              <p:cNvPicPr>
                <a:picLocks/>
              </p:cNvPicPr>
              <p:nvPr/>
            </p:nvPicPr>
            <p:blipFill>
              <a:blip r:embed="rId15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48097" y="5743300"/>
                <a:ext cx="594074" cy="425821"/>
              </a:xfrm>
              <a:prstGeom prst="rect">
                <a:avLst/>
              </a:prstGeom>
            </p:spPr>
          </p:pic>
        </p:grpSp>
        <p:sp>
          <p:nvSpPr>
            <p:cNvPr id="105" name="ZoneTexte 100"/>
            <p:cNvSpPr txBox="1"/>
            <p:nvPr/>
          </p:nvSpPr>
          <p:spPr>
            <a:xfrm>
              <a:off x="-1468147" y="4122221"/>
              <a:ext cx="241416" cy="1704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600" dirty="0"/>
                <a:t>50</a:t>
              </a:r>
            </a:p>
          </p:txBody>
        </p:sp>
        <p:sp>
          <p:nvSpPr>
            <p:cNvPr id="106" name="ZoneTexte 101"/>
            <p:cNvSpPr txBox="1"/>
            <p:nvPr/>
          </p:nvSpPr>
          <p:spPr>
            <a:xfrm>
              <a:off x="-1104555" y="4132423"/>
              <a:ext cx="291876" cy="170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600" dirty="0"/>
                <a:t>11</a:t>
              </a:r>
            </a:p>
          </p:txBody>
        </p:sp>
      </p:grpSp>
      <p:sp>
        <p:nvSpPr>
          <p:cNvPr id="7" name="ZoneTexte 6"/>
          <p:cNvSpPr txBox="1"/>
          <p:nvPr/>
        </p:nvSpPr>
        <p:spPr>
          <a:xfrm>
            <a:off x="766210" y="199186"/>
            <a:ext cx="5158006" cy="58477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1600" dirty="0"/>
              <a:t>CAS D’UN MONTAGE EN COUPURE  / </a:t>
            </a:r>
            <a:r>
              <a:rPr lang="en-US" sz="1600" dirty="0"/>
              <a:t>IN THE CASE OF A CUT-OUT ASSEMBLY / </a:t>
            </a:r>
            <a:r>
              <a:rPr lang="it-IT" sz="1600" dirty="0"/>
              <a:t>NEL CASO DI UN GRUPPO DI TAGLIO</a:t>
            </a:r>
            <a:endParaRPr lang="fr-FR" sz="1600" dirty="0"/>
          </a:p>
        </p:txBody>
      </p:sp>
      <p:grpSp>
        <p:nvGrpSpPr>
          <p:cNvPr id="74" name="Groupe 73"/>
          <p:cNvGrpSpPr/>
          <p:nvPr/>
        </p:nvGrpSpPr>
        <p:grpSpPr>
          <a:xfrm>
            <a:off x="2470120" y="907238"/>
            <a:ext cx="305788" cy="338554"/>
            <a:chOff x="8014278" y="3151414"/>
            <a:chExt cx="305788" cy="338553"/>
          </a:xfrm>
        </p:grpSpPr>
        <p:sp>
          <p:nvSpPr>
            <p:cNvPr id="75" name="ZoneTexte 74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76" name="ZoneTexte 75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grpSp>
        <p:nvGrpSpPr>
          <p:cNvPr id="77" name="Groupe 76"/>
          <p:cNvGrpSpPr/>
          <p:nvPr/>
        </p:nvGrpSpPr>
        <p:grpSpPr>
          <a:xfrm>
            <a:off x="1943103" y="1198786"/>
            <a:ext cx="305788" cy="338554"/>
            <a:chOff x="8014278" y="3151414"/>
            <a:chExt cx="305788" cy="338553"/>
          </a:xfrm>
        </p:grpSpPr>
        <p:sp>
          <p:nvSpPr>
            <p:cNvPr id="78" name="ZoneTexte 77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79" name="ZoneTexte 78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grpSp>
        <p:nvGrpSpPr>
          <p:cNvPr id="138" name="Groupe 137"/>
          <p:cNvGrpSpPr/>
          <p:nvPr/>
        </p:nvGrpSpPr>
        <p:grpSpPr>
          <a:xfrm>
            <a:off x="2308880" y="4289671"/>
            <a:ext cx="305788" cy="338554"/>
            <a:chOff x="8014278" y="3151414"/>
            <a:chExt cx="305788" cy="338553"/>
          </a:xfrm>
        </p:grpSpPr>
        <p:sp>
          <p:nvSpPr>
            <p:cNvPr id="139" name="ZoneTexte 138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40" name="ZoneTexte 139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grpSp>
        <p:nvGrpSpPr>
          <p:cNvPr id="141" name="Groupe 140"/>
          <p:cNvGrpSpPr/>
          <p:nvPr/>
        </p:nvGrpSpPr>
        <p:grpSpPr>
          <a:xfrm>
            <a:off x="1564605" y="3842112"/>
            <a:ext cx="305788" cy="338554"/>
            <a:chOff x="8014278" y="3130338"/>
            <a:chExt cx="305788" cy="338553"/>
          </a:xfrm>
        </p:grpSpPr>
        <p:sp>
          <p:nvSpPr>
            <p:cNvPr id="142" name="ZoneTexte 141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43" name="ZoneTexte 142"/>
            <p:cNvSpPr txBox="1"/>
            <p:nvPr/>
          </p:nvSpPr>
          <p:spPr>
            <a:xfrm>
              <a:off x="8014278" y="3130338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pic>
        <p:nvPicPr>
          <p:cNvPr id="108" name="Image 107"/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66"/>
          <a:stretch/>
        </p:blipFill>
        <p:spPr>
          <a:xfrm>
            <a:off x="2342085" y="3519184"/>
            <a:ext cx="892281" cy="347472"/>
          </a:xfrm>
          <a:prstGeom prst="rect">
            <a:avLst/>
          </a:prstGeom>
        </p:spPr>
      </p:pic>
      <p:grpSp>
        <p:nvGrpSpPr>
          <p:cNvPr id="10" name="Groupe 9"/>
          <p:cNvGrpSpPr/>
          <p:nvPr/>
        </p:nvGrpSpPr>
        <p:grpSpPr>
          <a:xfrm>
            <a:off x="6003948" y="255913"/>
            <a:ext cx="558919" cy="486771"/>
            <a:chOff x="5943331" y="898542"/>
            <a:chExt cx="558919" cy="486771"/>
          </a:xfrm>
        </p:grpSpPr>
        <p:pic>
          <p:nvPicPr>
            <p:cNvPr id="3" name="Image 2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3331" y="898542"/>
              <a:ext cx="558919" cy="486771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>
            <a:xfrm>
              <a:off x="6083074" y="1028240"/>
              <a:ext cx="233157" cy="2374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/>
            <p:cNvSpPr txBox="1"/>
            <p:nvPr/>
          </p:nvSpPr>
          <p:spPr>
            <a:xfrm>
              <a:off x="6003948" y="946905"/>
              <a:ext cx="4314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27</a:t>
              </a:r>
            </a:p>
          </p:txBody>
        </p:sp>
      </p:grpSp>
      <p:grpSp>
        <p:nvGrpSpPr>
          <p:cNvPr id="111" name="Groupe 110">
            <a:extLst>
              <a:ext uri="{FF2B5EF4-FFF2-40B4-BE49-F238E27FC236}">
                <a16:creationId xmlns:a16="http://schemas.microsoft.com/office/drawing/2014/main" id="{23AB1506-B0C4-42DB-9F54-EE64FFA411C6}"/>
              </a:ext>
            </a:extLst>
          </p:cNvPr>
          <p:cNvGrpSpPr/>
          <p:nvPr/>
        </p:nvGrpSpPr>
        <p:grpSpPr>
          <a:xfrm>
            <a:off x="526259" y="1789842"/>
            <a:ext cx="305788" cy="338554"/>
            <a:chOff x="8014278" y="3151414"/>
            <a:chExt cx="305788" cy="338553"/>
          </a:xfrm>
        </p:grpSpPr>
        <p:sp>
          <p:nvSpPr>
            <p:cNvPr id="112" name="ZoneTexte 111">
              <a:extLst>
                <a:ext uri="{FF2B5EF4-FFF2-40B4-BE49-F238E27FC236}">
                  <a16:creationId xmlns:a16="http://schemas.microsoft.com/office/drawing/2014/main" id="{00919E31-C95C-46F5-8B19-7DCED4751BE7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13" name="ZoneTexte 112">
              <a:extLst>
                <a:ext uri="{FF2B5EF4-FFF2-40B4-BE49-F238E27FC236}">
                  <a16:creationId xmlns:a16="http://schemas.microsoft.com/office/drawing/2014/main" id="{27E64DD4-242E-4951-85B8-04CFC54FBDAA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3</a:t>
              </a:r>
            </a:p>
          </p:txBody>
        </p:sp>
      </p:grp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6402D1A4-2544-B240-B1E3-9D3BF8A0B3E2}"/>
              </a:ext>
            </a:extLst>
          </p:cNvPr>
          <p:cNvCxnSpPr>
            <a:cxnSpLocks/>
          </p:cNvCxnSpPr>
          <p:nvPr/>
        </p:nvCxnSpPr>
        <p:spPr>
          <a:xfrm flipV="1">
            <a:off x="3336859" y="3453463"/>
            <a:ext cx="0" cy="527646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B753008C-6E7B-89BE-6F00-AA292B8CE641}"/>
              </a:ext>
            </a:extLst>
          </p:cNvPr>
          <p:cNvGrpSpPr/>
          <p:nvPr/>
        </p:nvGrpSpPr>
        <p:grpSpPr>
          <a:xfrm>
            <a:off x="5027415" y="4546275"/>
            <a:ext cx="305788" cy="338554"/>
            <a:chOff x="8014278" y="3151414"/>
            <a:chExt cx="305788" cy="338553"/>
          </a:xfrm>
        </p:grpSpPr>
        <p:sp>
          <p:nvSpPr>
            <p:cNvPr id="22" name="ZoneTexte 21">
              <a:extLst>
                <a:ext uri="{FF2B5EF4-FFF2-40B4-BE49-F238E27FC236}">
                  <a16:creationId xmlns:a16="http://schemas.microsoft.com/office/drawing/2014/main" id="{27D7478A-9736-9FFD-C7FE-B27B71CBF6B9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04B27C5B-F217-07CB-87CF-B2891BD0E97D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9474DE71-2CBA-DEEF-8CD5-C87B0577BFCC}"/>
              </a:ext>
            </a:extLst>
          </p:cNvPr>
          <p:cNvGrpSpPr/>
          <p:nvPr/>
        </p:nvGrpSpPr>
        <p:grpSpPr>
          <a:xfrm>
            <a:off x="3846962" y="4628225"/>
            <a:ext cx="305788" cy="338554"/>
            <a:chOff x="8014278" y="3151414"/>
            <a:chExt cx="305788" cy="338553"/>
          </a:xfrm>
        </p:grpSpPr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837B2D86-161B-E8D5-7BBC-D106F3A66686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035E0815-8EF6-40AD-D37D-0BF3656BB25F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sp>
        <p:nvSpPr>
          <p:cNvPr id="27" name="ZoneTexte 26">
            <a:extLst>
              <a:ext uri="{FF2B5EF4-FFF2-40B4-BE49-F238E27FC236}">
                <a16:creationId xmlns:a16="http://schemas.microsoft.com/office/drawing/2014/main" id="{2CE601EB-A4D1-CD94-1E44-3E89ECA7E637}"/>
              </a:ext>
            </a:extLst>
          </p:cNvPr>
          <p:cNvSpPr txBox="1"/>
          <p:nvPr/>
        </p:nvSpPr>
        <p:spPr>
          <a:xfrm>
            <a:off x="6132135" y="3601944"/>
            <a:ext cx="508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x8</a:t>
            </a:r>
          </a:p>
        </p:txBody>
      </p:sp>
      <p:pic>
        <p:nvPicPr>
          <p:cNvPr id="28" name="Image 27">
            <a:extLst>
              <a:ext uri="{FF2B5EF4-FFF2-40B4-BE49-F238E27FC236}">
                <a16:creationId xmlns:a16="http://schemas.microsoft.com/office/drawing/2014/main" id="{A2C10428-4C6A-3F35-5EE4-FCDC90011167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74" t="19949" r="29177" b="21824"/>
          <a:stretch/>
        </p:blipFill>
        <p:spPr>
          <a:xfrm>
            <a:off x="5606795" y="3574395"/>
            <a:ext cx="525340" cy="515165"/>
          </a:xfrm>
          <a:prstGeom prst="rect">
            <a:avLst/>
          </a:prstGeom>
        </p:spPr>
      </p:pic>
      <p:sp>
        <p:nvSpPr>
          <p:cNvPr id="29" name="ZoneTexte 28">
            <a:extLst>
              <a:ext uri="{FF2B5EF4-FFF2-40B4-BE49-F238E27FC236}">
                <a16:creationId xmlns:a16="http://schemas.microsoft.com/office/drawing/2014/main" id="{FBE31B28-7354-3A70-F83E-50CD64724475}"/>
              </a:ext>
            </a:extLst>
          </p:cNvPr>
          <p:cNvSpPr txBox="1"/>
          <p:nvPr/>
        </p:nvSpPr>
        <p:spPr>
          <a:xfrm>
            <a:off x="1763461" y="9495111"/>
            <a:ext cx="3356571" cy="415498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- 54527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30" name="Espace réservé du numéro de diapositive 29">
            <a:extLst>
              <a:ext uri="{FF2B5EF4-FFF2-40B4-BE49-F238E27FC236}">
                <a16:creationId xmlns:a16="http://schemas.microsoft.com/office/drawing/2014/main" id="{EF3DF4B8-D35B-0E71-3966-A69E53EA05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3</a:t>
            </a:fld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19A555D9-173E-36EE-78C5-845F8FF636C2}"/>
              </a:ext>
            </a:extLst>
          </p:cNvPr>
          <p:cNvSpPr txBox="1"/>
          <p:nvPr/>
        </p:nvSpPr>
        <p:spPr>
          <a:xfrm>
            <a:off x="5550552" y="4140668"/>
            <a:ext cx="1064168" cy="307777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400" dirty="0"/>
              <a:t>4N.m ±1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1F3013BC-B857-F563-A3A1-92521DD8B2A6}"/>
              </a:ext>
            </a:extLst>
          </p:cNvPr>
          <p:cNvSpPr txBox="1"/>
          <p:nvPr/>
        </p:nvSpPr>
        <p:spPr>
          <a:xfrm>
            <a:off x="1874310" y="6607036"/>
            <a:ext cx="1386242" cy="175432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0" lang="fr-FR" altLang="fr-FR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Les fils DALI en pied de poteau doivent être séparés et isolés s’ils ne sont pas connectés.</a:t>
            </a:r>
          </a:p>
          <a:p>
            <a:r>
              <a:rPr kumimoji="0" lang="fr-FR" altLang="fr-FR" sz="9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DALI </a:t>
            </a:r>
            <a:r>
              <a:rPr kumimoji="0" lang="fr-FR" altLang="fr-FR" sz="9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wires</a:t>
            </a:r>
            <a:r>
              <a:rPr kumimoji="0" lang="fr-FR" altLang="fr-FR" sz="9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at the </a:t>
            </a:r>
            <a:r>
              <a:rPr kumimoji="0" lang="fr-FR" altLang="fr-FR" sz="9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bottom</a:t>
            </a:r>
            <a:r>
              <a:rPr kumimoji="0" lang="fr-FR" altLang="fr-FR" sz="9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of the pole must </a:t>
            </a:r>
            <a:r>
              <a:rPr kumimoji="0" lang="fr-FR" altLang="fr-FR" sz="9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be</a:t>
            </a:r>
            <a:r>
              <a:rPr kumimoji="0" lang="fr-FR" altLang="fr-FR" sz="9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kumimoji="0" lang="fr-FR" altLang="fr-FR" sz="9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separated</a:t>
            </a:r>
            <a:r>
              <a:rPr kumimoji="0" lang="fr-FR" altLang="fr-FR" sz="9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and </a:t>
            </a:r>
            <a:r>
              <a:rPr kumimoji="0" lang="fr-FR" altLang="fr-FR" sz="9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isolated</a:t>
            </a:r>
            <a:r>
              <a:rPr kumimoji="0" lang="fr-FR" altLang="fr-FR" sz="9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if </a:t>
            </a:r>
            <a:r>
              <a:rPr kumimoji="0" lang="fr-FR" altLang="fr-FR" sz="9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they</a:t>
            </a:r>
            <a:r>
              <a:rPr kumimoji="0" lang="fr-FR" altLang="fr-FR" sz="9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are not </a:t>
            </a:r>
            <a:r>
              <a:rPr kumimoji="0" lang="fr-FR" altLang="fr-FR" sz="9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connected</a:t>
            </a:r>
            <a:r>
              <a:rPr kumimoji="0" lang="fr-FR" altLang="fr-FR" sz="9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.</a:t>
            </a:r>
          </a:p>
          <a:p>
            <a:r>
              <a:rPr kumimoji="0" lang="it-IT" sz="900" b="0" i="1" u="none" strike="noStrike" cap="none" normalizeH="0" baseline="0" dirty="0">
                <a:ln>
                  <a:noFill/>
                </a:ln>
                <a:solidFill>
                  <a:srgbClr val="4D4D4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 fili DALI ai piedi del palo devono essere separati e isolati se non sono collegati</a:t>
            </a:r>
            <a:r>
              <a:rPr kumimoji="0" lang="it-IT" sz="600" b="0" i="1" u="none" strike="noStrike" cap="none" normalizeH="0" baseline="0" dirty="0">
                <a:ln>
                  <a:noFill/>
                </a:ln>
                <a:solidFill>
                  <a:srgbClr val="4D4D4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22341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Image 1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2542" y="210835"/>
            <a:ext cx="6059263" cy="4284089"/>
          </a:xfrm>
          <a:prstGeom prst="rect">
            <a:avLst/>
          </a:prstGeom>
        </p:spPr>
      </p:pic>
      <p:sp>
        <p:nvSpPr>
          <p:cNvPr id="63" name="Rectangle à coins arrondis 62"/>
          <p:cNvSpPr/>
          <p:nvPr/>
        </p:nvSpPr>
        <p:spPr>
          <a:xfrm>
            <a:off x="104775" y="125848"/>
            <a:ext cx="6537824" cy="8604084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9" name="ZoneTexte 98"/>
          <p:cNvSpPr txBox="1"/>
          <p:nvPr/>
        </p:nvSpPr>
        <p:spPr>
          <a:xfrm>
            <a:off x="-3714" y="8850704"/>
            <a:ext cx="6861723" cy="5232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7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700" dirty="0"/>
              <a:t>The lighting part included in this luminaire must maintained by the manufacturer, an authorized service agent or a person with similar technical qualification.</a:t>
            </a:r>
            <a:endParaRPr lang="fr-FR" sz="700" dirty="0"/>
          </a:p>
          <a:p>
            <a:r>
              <a:rPr lang="it-IT" sz="7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</p:txBody>
      </p:sp>
      <p:grpSp>
        <p:nvGrpSpPr>
          <p:cNvPr id="167" name="Groupe 166"/>
          <p:cNvGrpSpPr/>
          <p:nvPr/>
        </p:nvGrpSpPr>
        <p:grpSpPr>
          <a:xfrm>
            <a:off x="104775" y="125848"/>
            <a:ext cx="605538" cy="360000"/>
            <a:chOff x="-2048084" y="679017"/>
            <a:chExt cx="371135" cy="360000"/>
          </a:xfrm>
        </p:grpSpPr>
        <p:sp>
          <p:nvSpPr>
            <p:cNvPr id="168" name="Rectangle 167"/>
            <p:cNvSpPr/>
            <p:nvPr/>
          </p:nvSpPr>
          <p:spPr>
            <a:xfrm>
              <a:off x="-2044460" y="679017"/>
              <a:ext cx="344789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9" name="ZoneTexte 168"/>
            <p:cNvSpPr txBox="1"/>
            <p:nvPr/>
          </p:nvSpPr>
          <p:spPr>
            <a:xfrm>
              <a:off x="-2048084" y="689740"/>
              <a:ext cx="371135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5</a:t>
              </a:r>
            </a:p>
          </p:txBody>
        </p:sp>
      </p:grpSp>
      <p:grpSp>
        <p:nvGrpSpPr>
          <p:cNvPr id="118" name="Groupe 117"/>
          <p:cNvGrpSpPr/>
          <p:nvPr/>
        </p:nvGrpSpPr>
        <p:grpSpPr>
          <a:xfrm>
            <a:off x="150143" y="3031786"/>
            <a:ext cx="305788" cy="338554"/>
            <a:chOff x="8014278" y="3151414"/>
            <a:chExt cx="305788" cy="338553"/>
          </a:xfrm>
        </p:grpSpPr>
        <p:sp>
          <p:nvSpPr>
            <p:cNvPr id="119" name="ZoneTexte 118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20" name="ZoneTexte 119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grpSp>
        <p:nvGrpSpPr>
          <p:cNvPr id="121" name="Groupe 120"/>
          <p:cNvGrpSpPr/>
          <p:nvPr/>
        </p:nvGrpSpPr>
        <p:grpSpPr>
          <a:xfrm>
            <a:off x="101756" y="2352879"/>
            <a:ext cx="305788" cy="338554"/>
            <a:chOff x="8014278" y="3151414"/>
            <a:chExt cx="305788" cy="338553"/>
          </a:xfrm>
        </p:grpSpPr>
        <p:sp>
          <p:nvSpPr>
            <p:cNvPr id="122" name="ZoneTexte 121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23" name="ZoneTexte 122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grpSp>
        <p:nvGrpSpPr>
          <p:cNvPr id="124" name="Groupe 123"/>
          <p:cNvGrpSpPr/>
          <p:nvPr/>
        </p:nvGrpSpPr>
        <p:grpSpPr>
          <a:xfrm>
            <a:off x="4374553" y="1743559"/>
            <a:ext cx="305788" cy="338554"/>
            <a:chOff x="8014278" y="3151414"/>
            <a:chExt cx="305788" cy="338553"/>
          </a:xfrm>
        </p:grpSpPr>
        <p:sp>
          <p:nvSpPr>
            <p:cNvPr id="125" name="ZoneTexte 124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26" name="ZoneTexte 125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cxnSp>
        <p:nvCxnSpPr>
          <p:cNvPr id="127" name="Connecteur droit 126"/>
          <p:cNvCxnSpPr/>
          <p:nvPr/>
        </p:nvCxnSpPr>
        <p:spPr>
          <a:xfrm>
            <a:off x="164741" y="4948311"/>
            <a:ext cx="644762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8" name="Groupe 127"/>
          <p:cNvGrpSpPr/>
          <p:nvPr/>
        </p:nvGrpSpPr>
        <p:grpSpPr>
          <a:xfrm>
            <a:off x="96907" y="4957800"/>
            <a:ext cx="605538" cy="360000"/>
            <a:chOff x="-2048084" y="679017"/>
            <a:chExt cx="371135" cy="360000"/>
          </a:xfrm>
        </p:grpSpPr>
        <p:sp>
          <p:nvSpPr>
            <p:cNvPr id="129" name="Rectangle 128"/>
            <p:cNvSpPr/>
            <p:nvPr/>
          </p:nvSpPr>
          <p:spPr>
            <a:xfrm>
              <a:off x="-2044460" y="679017"/>
              <a:ext cx="344789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0" name="ZoneTexte 129"/>
            <p:cNvSpPr txBox="1"/>
            <p:nvPr/>
          </p:nvSpPr>
          <p:spPr>
            <a:xfrm>
              <a:off x="-2048084" y="689740"/>
              <a:ext cx="371135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6</a:t>
              </a:r>
            </a:p>
          </p:txBody>
        </p:sp>
      </p:grpSp>
      <p:sp>
        <p:nvSpPr>
          <p:cNvPr id="90" name="ZoneTexte 89"/>
          <p:cNvSpPr txBox="1"/>
          <p:nvPr/>
        </p:nvSpPr>
        <p:spPr>
          <a:xfrm>
            <a:off x="5537852" y="803712"/>
            <a:ext cx="1064168" cy="307777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400" dirty="0"/>
              <a:t>20N.m ±1</a:t>
            </a:r>
          </a:p>
        </p:txBody>
      </p:sp>
      <p:sp>
        <p:nvSpPr>
          <p:cNvPr id="91" name="ZoneTexte 90"/>
          <p:cNvSpPr txBox="1"/>
          <p:nvPr/>
        </p:nvSpPr>
        <p:spPr>
          <a:xfrm>
            <a:off x="6132135" y="248381"/>
            <a:ext cx="508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x4</a:t>
            </a:r>
          </a:p>
        </p:txBody>
      </p:sp>
      <p:sp>
        <p:nvSpPr>
          <p:cNvPr id="93" name="ZoneTexte 92">
            <a:extLst>
              <a:ext uri="{FF2B5EF4-FFF2-40B4-BE49-F238E27FC236}">
                <a16:creationId xmlns:a16="http://schemas.microsoft.com/office/drawing/2014/main" id="{750322FA-A323-4AEA-AD7F-2E557BBC8F7B}"/>
              </a:ext>
            </a:extLst>
          </p:cNvPr>
          <p:cNvSpPr txBox="1"/>
          <p:nvPr/>
        </p:nvSpPr>
        <p:spPr>
          <a:xfrm>
            <a:off x="4162560" y="393091"/>
            <a:ext cx="1114289" cy="5539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n>
                  <a:solidFill>
                    <a:schemeClr val="tx1"/>
                  </a:solidFill>
                </a:ln>
                <a:latin typeface="Corbel" panose="020B0503020204020204" pitchFamily="34" charset="0"/>
              </a:rPr>
              <a:t>SUSPENDUE</a:t>
            </a:r>
          </a:p>
          <a:p>
            <a:pPr algn="ctr"/>
            <a:r>
              <a:rPr lang="en-GB" sz="1000" dirty="0">
                <a:ln>
                  <a:solidFill>
                    <a:schemeClr val="tx1"/>
                  </a:solidFill>
                </a:ln>
                <a:latin typeface="Corbel" panose="020B0503020204020204" pitchFamily="34" charset="0"/>
              </a:rPr>
              <a:t>SUSPENDED</a:t>
            </a:r>
            <a:endParaRPr lang="fr-FR" sz="1000" dirty="0">
              <a:ln>
                <a:solidFill>
                  <a:schemeClr val="tx1"/>
                </a:solidFill>
              </a:ln>
              <a:latin typeface="Corbel" panose="020B0503020204020204" pitchFamily="34" charset="0"/>
            </a:endParaRPr>
          </a:p>
          <a:p>
            <a:pPr algn="ctr"/>
            <a:r>
              <a:rPr lang="it-IT" sz="1000" dirty="0">
                <a:ln>
                  <a:solidFill>
                    <a:schemeClr val="tx1"/>
                  </a:solidFill>
                </a:ln>
                <a:latin typeface="Corbel" panose="020B0503020204020204" pitchFamily="34" charset="0"/>
              </a:rPr>
              <a:t>SOSPESA</a:t>
            </a:r>
            <a:endParaRPr lang="fr-FR" sz="1000" dirty="0">
              <a:ln>
                <a:solidFill>
                  <a:schemeClr val="tx1"/>
                </a:solidFill>
              </a:ln>
              <a:latin typeface="Corbel" panose="020B0503020204020204" pitchFamily="34" charset="0"/>
            </a:endParaRPr>
          </a:p>
        </p:txBody>
      </p:sp>
      <p:sp>
        <p:nvSpPr>
          <p:cNvPr id="94" name="ZoneTexte 93">
            <a:extLst>
              <a:ext uri="{FF2B5EF4-FFF2-40B4-BE49-F238E27FC236}">
                <a16:creationId xmlns:a16="http://schemas.microsoft.com/office/drawing/2014/main" id="{CFBDCFAD-3090-4ACD-9CF7-CA69B023CB70}"/>
              </a:ext>
            </a:extLst>
          </p:cNvPr>
          <p:cNvSpPr txBox="1"/>
          <p:nvPr/>
        </p:nvSpPr>
        <p:spPr>
          <a:xfrm>
            <a:off x="5157160" y="1921851"/>
            <a:ext cx="930140" cy="5539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n>
                  <a:solidFill>
                    <a:schemeClr val="tx1"/>
                  </a:solidFill>
                </a:ln>
                <a:latin typeface="Corbel" panose="020B0503020204020204" pitchFamily="34" charset="0"/>
              </a:rPr>
              <a:t>PORTEE</a:t>
            </a:r>
          </a:p>
          <a:p>
            <a:pPr algn="ctr"/>
            <a:r>
              <a:rPr lang="fr-FR" sz="1000" dirty="0">
                <a:ln>
                  <a:solidFill>
                    <a:schemeClr val="tx1"/>
                  </a:solidFill>
                </a:ln>
                <a:latin typeface="Corbel" panose="020B0503020204020204" pitchFamily="34" charset="0"/>
              </a:rPr>
              <a:t>SUPPORTED</a:t>
            </a:r>
          </a:p>
          <a:p>
            <a:pPr algn="ctr"/>
            <a:r>
              <a:rPr lang="it-IT" sz="1000" dirty="0">
                <a:ln>
                  <a:solidFill>
                    <a:schemeClr val="tx1"/>
                  </a:solidFill>
                </a:ln>
                <a:latin typeface="Corbel" panose="020B0503020204020204" pitchFamily="34" charset="0"/>
              </a:rPr>
              <a:t>PORTATA</a:t>
            </a:r>
            <a:endParaRPr lang="fr-FR" sz="1000" dirty="0">
              <a:ln>
                <a:solidFill>
                  <a:schemeClr val="tx1"/>
                </a:solidFill>
              </a:ln>
              <a:latin typeface="Corbel" panose="020B0503020204020204" pitchFamily="34" charset="0"/>
            </a:endParaRPr>
          </a:p>
        </p:txBody>
      </p:sp>
      <p:grpSp>
        <p:nvGrpSpPr>
          <p:cNvPr id="95" name="Groupe 94">
            <a:extLst>
              <a:ext uri="{FF2B5EF4-FFF2-40B4-BE49-F238E27FC236}">
                <a16:creationId xmlns:a16="http://schemas.microsoft.com/office/drawing/2014/main" id="{9C963507-E3F7-4948-B047-A29DC476687B}"/>
              </a:ext>
            </a:extLst>
          </p:cNvPr>
          <p:cNvGrpSpPr/>
          <p:nvPr/>
        </p:nvGrpSpPr>
        <p:grpSpPr>
          <a:xfrm>
            <a:off x="2688877" y="3438665"/>
            <a:ext cx="305788" cy="338554"/>
            <a:chOff x="8014278" y="3151414"/>
            <a:chExt cx="305788" cy="338553"/>
          </a:xfrm>
        </p:grpSpPr>
        <p:sp>
          <p:nvSpPr>
            <p:cNvPr id="96" name="ZoneTexte 95">
              <a:extLst>
                <a:ext uri="{FF2B5EF4-FFF2-40B4-BE49-F238E27FC236}">
                  <a16:creationId xmlns:a16="http://schemas.microsoft.com/office/drawing/2014/main" id="{76CFE084-3818-4284-BBF8-AAE7DF7B6B4C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97" name="ZoneTexte 96">
              <a:extLst>
                <a:ext uri="{FF2B5EF4-FFF2-40B4-BE49-F238E27FC236}">
                  <a16:creationId xmlns:a16="http://schemas.microsoft.com/office/drawing/2014/main" id="{99A1BC1D-02B8-4329-8977-6A53C058A8A8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sp>
        <p:nvSpPr>
          <p:cNvPr id="2" name="ZoneTexte 1">
            <a:extLst>
              <a:ext uri="{FF2B5EF4-FFF2-40B4-BE49-F238E27FC236}">
                <a16:creationId xmlns:a16="http://schemas.microsoft.com/office/drawing/2014/main" id="{C4B4CA7E-4CDA-B152-7C04-5B7D358E5D33}"/>
              </a:ext>
            </a:extLst>
          </p:cNvPr>
          <p:cNvSpPr txBox="1"/>
          <p:nvPr/>
        </p:nvSpPr>
        <p:spPr>
          <a:xfrm>
            <a:off x="1763461" y="9495111"/>
            <a:ext cx="3356571" cy="415498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- 54527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7E88CD8D-2DBB-AF1B-E3EB-4288781CE0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4</a:t>
            </a:fld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6C60E4B-BCE4-A8AB-E5DA-92BF4DAED9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5411" y="5177221"/>
            <a:ext cx="1317676" cy="3419239"/>
          </a:xfrm>
          <a:prstGeom prst="rect">
            <a:avLst/>
          </a:prstGeom>
        </p:spPr>
      </p:pic>
      <p:sp>
        <p:nvSpPr>
          <p:cNvPr id="7" name="Phylactère : pensées 6">
            <a:extLst>
              <a:ext uri="{FF2B5EF4-FFF2-40B4-BE49-F238E27FC236}">
                <a16:creationId xmlns:a16="http://schemas.microsoft.com/office/drawing/2014/main" id="{9E041016-28C4-2AC5-6371-8D41F2033AFC}"/>
              </a:ext>
            </a:extLst>
          </p:cNvPr>
          <p:cNvSpPr/>
          <p:nvPr/>
        </p:nvSpPr>
        <p:spPr>
          <a:xfrm>
            <a:off x="1395102" y="5028071"/>
            <a:ext cx="1375124" cy="774671"/>
          </a:xfrm>
          <a:prstGeom prst="cloudCallout">
            <a:avLst>
              <a:gd name="adj1" fmla="val 39584"/>
              <a:gd name="adj2" fmla="val -28711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2F0A849C-DFAF-7097-3D75-29761B2AF662}"/>
              </a:ext>
            </a:extLst>
          </p:cNvPr>
          <p:cNvCxnSpPr>
            <a:cxnSpLocks/>
          </p:cNvCxnSpPr>
          <p:nvPr/>
        </p:nvCxnSpPr>
        <p:spPr>
          <a:xfrm>
            <a:off x="1518449" y="5708650"/>
            <a:ext cx="0" cy="7747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AE90D618-799A-B5CA-95FF-B4864F29C3B2}"/>
              </a:ext>
            </a:extLst>
          </p:cNvPr>
          <p:cNvCxnSpPr>
            <a:cxnSpLocks/>
          </p:cNvCxnSpPr>
          <p:nvPr/>
        </p:nvCxnSpPr>
        <p:spPr>
          <a:xfrm>
            <a:off x="1664499" y="5809092"/>
            <a:ext cx="0" cy="7747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87860D62-383F-8693-CA84-F8FB4E62ED7A}"/>
              </a:ext>
            </a:extLst>
          </p:cNvPr>
          <p:cNvCxnSpPr>
            <a:cxnSpLocks/>
          </p:cNvCxnSpPr>
          <p:nvPr/>
        </p:nvCxnSpPr>
        <p:spPr>
          <a:xfrm>
            <a:off x="1842299" y="5892800"/>
            <a:ext cx="0" cy="7747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CB3A5663-302C-1B9E-6426-A7C5A91902FC}"/>
              </a:ext>
            </a:extLst>
          </p:cNvPr>
          <p:cNvCxnSpPr>
            <a:cxnSpLocks/>
          </p:cNvCxnSpPr>
          <p:nvPr/>
        </p:nvCxnSpPr>
        <p:spPr>
          <a:xfrm>
            <a:off x="2026449" y="5892800"/>
            <a:ext cx="0" cy="7747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2D5F4D4A-091E-5A0B-DAA3-669C2E5B76C3}"/>
              </a:ext>
            </a:extLst>
          </p:cNvPr>
          <p:cNvCxnSpPr>
            <a:cxnSpLocks/>
          </p:cNvCxnSpPr>
          <p:nvPr/>
        </p:nvCxnSpPr>
        <p:spPr>
          <a:xfrm>
            <a:off x="2210599" y="5892800"/>
            <a:ext cx="0" cy="7747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57ED12CE-A522-EF18-1AA5-EA200A414C28}"/>
              </a:ext>
            </a:extLst>
          </p:cNvPr>
          <p:cNvCxnSpPr>
            <a:cxnSpLocks/>
          </p:cNvCxnSpPr>
          <p:nvPr/>
        </p:nvCxnSpPr>
        <p:spPr>
          <a:xfrm>
            <a:off x="2403060" y="5802742"/>
            <a:ext cx="0" cy="7747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36B671EE-3355-47AA-79E8-5751E304DEAE}"/>
              </a:ext>
            </a:extLst>
          </p:cNvPr>
          <p:cNvCxnSpPr>
            <a:cxnSpLocks/>
          </p:cNvCxnSpPr>
          <p:nvPr/>
        </p:nvCxnSpPr>
        <p:spPr>
          <a:xfrm>
            <a:off x="2574510" y="5708650"/>
            <a:ext cx="0" cy="7747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Signe de multiplication 21">
            <a:extLst>
              <a:ext uri="{FF2B5EF4-FFF2-40B4-BE49-F238E27FC236}">
                <a16:creationId xmlns:a16="http://schemas.microsoft.com/office/drawing/2014/main" id="{AF731462-E508-5111-8927-9D32E4FF2111}"/>
              </a:ext>
            </a:extLst>
          </p:cNvPr>
          <p:cNvSpPr/>
          <p:nvPr/>
        </p:nvSpPr>
        <p:spPr>
          <a:xfrm>
            <a:off x="862194" y="5841487"/>
            <a:ext cx="1822443" cy="1782909"/>
          </a:xfrm>
          <a:prstGeom prst="mathMultiply">
            <a:avLst>
              <a:gd name="adj1" fmla="val 1244"/>
            </a:avLst>
          </a:prstGeom>
          <a:solidFill>
            <a:srgbClr val="F24D1A"/>
          </a:solidFill>
          <a:ln>
            <a:solidFill>
              <a:srgbClr val="F24D1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B7CC89F1-7CCB-0958-2876-B4492DFE1FB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94" t="10989" r="23224" b="19898"/>
          <a:stretch/>
        </p:blipFill>
        <p:spPr>
          <a:xfrm>
            <a:off x="5544634" y="161360"/>
            <a:ext cx="667257" cy="632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57631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31843</TotalTime>
  <Words>722</Words>
  <Application>Microsoft Office PowerPoint</Application>
  <PresentationFormat>Format A4 (210 x 297 mm)</PresentationFormat>
  <Paragraphs>103</Paragraphs>
  <Slides>4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Aharoni</vt:lpstr>
      <vt:lpstr>Arial</vt:lpstr>
      <vt:lpstr>Arial Black</vt:lpstr>
      <vt:lpstr>Calibri</vt:lpstr>
      <vt:lpstr>Corbel</vt:lpstr>
      <vt:lpstr>Thème Office</vt:lpstr>
      <vt:lpstr>Présentation PowerPoint</vt:lpstr>
      <vt:lpstr>Présentation PowerPoint</vt:lpstr>
      <vt:lpstr>Présentation PowerPoint</vt:lpstr>
      <vt:lpstr>Présentation PowerPoint</vt:lpstr>
    </vt:vector>
  </TitlesOfParts>
  <Company>ECLATEC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DECORSE Jérôme</dc:creator>
  <cp:lastModifiedBy>Emeline Lemaitre</cp:lastModifiedBy>
  <cp:revision>1166</cp:revision>
  <cp:lastPrinted>2018-09-03T12:40:46Z</cp:lastPrinted>
  <dcterms:created xsi:type="dcterms:W3CDTF">2014-09-30T11:19:34Z</dcterms:created>
  <dcterms:modified xsi:type="dcterms:W3CDTF">2024-12-11T09:10:13Z</dcterms:modified>
</cp:coreProperties>
</file>